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7" r:id="rId2"/>
    <p:sldId id="268" r:id="rId3"/>
    <p:sldId id="276" r:id="rId4"/>
    <p:sldId id="277" r:id="rId5"/>
    <p:sldId id="278" r:id="rId6"/>
    <p:sldId id="275" r:id="rId7"/>
    <p:sldId id="269" r:id="rId8"/>
    <p:sldId id="271" r:id="rId9"/>
    <p:sldId id="272" r:id="rId10"/>
    <p:sldId id="273" r:id="rId11"/>
    <p:sldId id="274" r:id="rId1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6"/>
    <p:restoredTop sz="93929"/>
  </p:normalViewPr>
  <p:slideViewPr>
    <p:cSldViewPr snapToGrid="0" snapToObjects="1">
      <p:cViewPr>
        <p:scale>
          <a:sx n="95" d="100"/>
          <a:sy n="95" d="100"/>
        </p:scale>
        <p:origin x="19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BA142-C729-0347-8512-D8DE845CB7DA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3DC9-FB5A-7542-90CB-F8F88284A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9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15B2-F57D-774C-8952-5713B83E56B1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32E23-D08C-0D4C-BB38-F4223C8A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6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le 18"/>
          <p:cNvSpPr/>
          <p:nvPr/>
        </p:nvSpPr>
        <p:spPr>
          <a:xfrm rot="10800000">
            <a:off x="2897726" y="188493"/>
            <a:ext cx="90154" cy="130658"/>
          </a:xfrm>
          <a:prstGeom prst="triangle">
            <a:avLst/>
          </a:prstGeom>
          <a:gradFill flip="none" rotWithShape="1">
            <a:gsLst>
              <a:gs pos="64000">
                <a:srgbClr val="C00000"/>
              </a:gs>
              <a:gs pos="94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69946" y="1879551"/>
            <a:ext cx="1371600" cy="1035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28746" y="972122"/>
            <a:ext cx="1027527" cy="275996"/>
            <a:chOff x="2549945" y="857000"/>
            <a:chExt cx="802004" cy="275996"/>
          </a:xfrm>
        </p:grpSpPr>
        <p:sp>
          <p:nvSpPr>
            <p:cNvPr id="154" name="Round Same Side Corner Rectangle 153"/>
            <p:cNvSpPr/>
            <p:nvPr/>
          </p:nvSpPr>
          <p:spPr>
            <a:xfrm rot="16200000">
              <a:off x="3237908" y="783199"/>
              <a:ext cx="40240" cy="187842"/>
            </a:xfrm>
            <a:prstGeom prst="round2SameRect">
              <a:avLst/>
            </a:prstGeom>
            <a:solidFill>
              <a:srgbClr val="EDB30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5" name="Round Same Side Corner Rectangle 154"/>
            <p:cNvSpPr/>
            <p:nvPr/>
          </p:nvSpPr>
          <p:spPr>
            <a:xfrm rot="16200000">
              <a:off x="3238406" y="901623"/>
              <a:ext cx="40240" cy="186463"/>
            </a:xfrm>
            <a:prstGeom prst="round2SameRect">
              <a:avLst/>
            </a:prstGeom>
            <a:solidFill>
              <a:srgbClr val="EDB30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6" name="Round Same Side Corner Rectangle 155"/>
            <p:cNvSpPr/>
            <p:nvPr/>
          </p:nvSpPr>
          <p:spPr>
            <a:xfrm rot="16200000">
              <a:off x="3237908" y="1018670"/>
              <a:ext cx="40240" cy="187842"/>
            </a:xfrm>
            <a:prstGeom prst="round2SameRect">
              <a:avLst/>
            </a:prstGeom>
            <a:solidFill>
              <a:srgbClr val="EDB30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7" name="Round Same Side Corner Rectangle 156"/>
            <p:cNvSpPr/>
            <p:nvPr/>
          </p:nvSpPr>
          <p:spPr>
            <a:xfrm rot="5400000">
              <a:off x="2623746" y="1018955"/>
              <a:ext cx="40240" cy="187842"/>
            </a:xfrm>
            <a:prstGeom prst="round2SameRect">
              <a:avLst/>
            </a:prstGeom>
            <a:solidFill>
              <a:srgbClr val="EDB30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8" name="Round Same Side Corner Rectangle 157"/>
            <p:cNvSpPr/>
            <p:nvPr/>
          </p:nvSpPr>
          <p:spPr>
            <a:xfrm rot="5400000">
              <a:off x="2623247" y="901910"/>
              <a:ext cx="40240" cy="186463"/>
            </a:xfrm>
            <a:prstGeom prst="round2SameRect">
              <a:avLst/>
            </a:prstGeom>
            <a:solidFill>
              <a:srgbClr val="EDB30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9" name="Round Same Side Corner Rectangle 158"/>
            <p:cNvSpPr/>
            <p:nvPr/>
          </p:nvSpPr>
          <p:spPr>
            <a:xfrm rot="5400000">
              <a:off x="2623746" y="783484"/>
              <a:ext cx="40240" cy="187842"/>
            </a:xfrm>
            <a:prstGeom prst="round2SameRect">
              <a:avLst/>
            </a:prstGeom>
            <a:solidFill>
              <a:srgbClr val="EDB30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H="1">
              <a:off x="2589966" y="877120"/>
              <a:ext cx="88792" cy="2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2591927" y="997506"/>
              <a:ext cx="88792" cy="2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2595081" y="1113093"/>
              <a:ext cx="88792" cy="2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3210894" y="876418"/>
              <a:ext cx="88792" cy="2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3212855" y="996805"/>
              <a:ext cx="88792" cy="2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3216009" y="1112391"/>
              <a:ext cx="88792" cy="2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433355" y="471950"/>
            <a:ext cx="1020410" cy="225022"/>
            <a:chOff x="9491" y="973411"/>
            <a:chExt cx="1640404" cy="762000"/>
          </a:xfrm>
        </p:grpSpPr>
        <p:sp>
          <p:nvSpPr>
            <p:cNvPr id="138" name="Freeform 137"/>
            <p:cNvSpPr/>
            <p:nvPr/>
          </p:nvSpPr>
          <p:spPr>
            <a:xfrm>
              <a:off x="16170" y="980836"/>
              <a:ext cx="536165" cy="159282"/>
            </a:xfrm>
            <a:custGeom>
              <a:avLst/>
              <a:gdLst>
                <a:gd name="connsiteX0" fmla="*/ 0 w 890954"/>
                <a:gd name="connsiteY0" fmla="*/ 0 h 375138"/>
                <a:gd name="connsiteX1" fmla="*/ 0 w 890954"/>
                <a:gd name="connsiteY1" fmla="*/ 363415 h 375138"/>
                <a:gd name="connsiteX2" fmla="*/ 304800 w 890954"/>
                <a:gd name="connsiteY2" fmla="*/ 375138 h 375138"/>
                <a:gd name="connsiteX3" fmla="*/ 527539 w 890954"/>
                <a:gd name="connsiteY3" fmla="*/ 339969 h 375138"/>
                <a:gd name="connsiteX4" fmla="*/ 726831 w 890954"/>
                <a:gd name="connsiteY4" fmla="*/ 269630 h 375138"/>
                <a:gd name="connsiteX5" fmla="*/ 890954 w 890954"/>
                <a:gd name="connsiteY5" fmla="*/ 152400 h 375138"/>
                <a:gd name="connsiteX6" fmla="*/ 890954 w 890954"/>
                <a:gd name="connsiteY6" fmla="*/ 0 h 375138"/>
                <a:gd name="connsiteX7" fmla="*/ 0 w 890954"/>
                <a:gd name="connsiteY7" fmla="*/ 0 h 3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954" h="375138">
                  <a:moveTo>
                    <a:pt x="0" y="0"/>
                  </a:moveTo>
                  <a:lnTo>
                    <a:pt x="0" y="363415"/>
                  </a:lnTo>
                  <a:lnTo>
                    <a:pt x="304800" y="375138"/>
                  </a:lnTo>
                  <a:lnTo>
                    <a:pt x="527539" y="339969"/>
                  </a:lnTo>
                  <a:lnTo>
                    <a:pt x="726831" y="269630"/>
                  </a:lnTo>
                  <a:lnTo>
                    <a:pt x="890954" y="152400"/>
                  </a:lnTo>
                  <a:lnTo>
                    <a:pt x="8909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A">
                <a:alpha val="45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sp>
          <p:nvSpPr>
            <p:cNvPr id="139" name="Freeform 138"/>
            <p:cNvSpPr/>
            <p:nvPr/>
          </p:nvSpPr>
          <p:spPr>
            <a:xfrm rot="10800000" flipH="1">
              <a:off x="9491" y="1576129"/>
              <a:ext cx="535211" cy="159282"/>
            </a:xfrm>
            <a:custGeom>
              <a:avLst/>
              <a:gdLst>
                <a:gd name="connsiteX0" fmla="*/ 0 w 890954"/>
                <a:gd name="connsiteY0" fmla="*/ 0 h 375138"/>
                <a:gd name="connsiteX1" fmla="*/ 0 w 890954"/>
                <a:gd name="connsiteY1" fmla="*/ 363415 h 375138"/>
                <a:gd name="connsiteX2" fmla="*/ 304800 w 890954"/>
                <a:gd name="connsiteY2" fmla="*/ 375138 h 375138"/>
                <a:gd name="connsiteX3" fmla="*/ 527539 w 890954"/>
                <a:gd name="connsiteY3" fmla="*/ 339969 h 375138"/>
                <a:gd name="connsiteX4" fmla="*/ 726831 w 890954"/>
                <a:gd name="connsiteY4" fmla="*/ 269630 h 375138"/>
                <a:gd name="connsiteX5" fmla="*/ 890954 w 890954"/>
                <a:gd name="connsiteY5" fmla="*/ 152400 h 375138"/>
                <a:gd name="connsiteX6" fmla="*/ 890954 w 890954"/>
                <a:gd name="connsiteY6" fmla="*/ 0 h 375138"/>
                <a:gd name="connsiteX7" fmla="*/ 0 w 890954"/>
                <a:gd name="connsiteY7" fmla="*/ 0 h 3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954" h="375138">
                  <a:moveTo>
                    <a:pt x="0" y="0"/>
                  </a:moveTo>
                  <a:lnTo>
                    <a:pt x="0" y="363415"/>
                  </a:lnTo>
                  <a:lnTo>
                    <a:pt x="304800" y="375138"/>
                  </a:lnTo>
                  <a:lnTo>
                    <a:pt x="527539" y="339969"/>
                  </a:lnTo>
                  <a:lnTo>
                    <a:pt x="726831" y="269630"/>
                  </a:lnTo>
                  <a:lnTo>
                    <a:pt x="890954" y="152400"/>
                  </a:lnTo>
                  <a:lnTo>
                    <a:pt x="8909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B305">
                <a:alpha val="45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sp>
          <p:nvSpPr>
            <p:cNvPr id="140" name="Freeform 139"/>
            <p:cNvSpPr/>
            <p:nvPr/>
          </p:nvSpPr>
          <p:spPr>
            <a:xfrm rot="10800000" flipV="1">
              <a:off x="1114684" y="973411"/>
              <a:ext cx="535211" cy="159282"/>
            </a:xfrm>
            <a:custGeom>
              <a:avLst/>
              <a:gdLst>
                <a:gd name="connsiteX0" fmla="*/ 0 w 890954"/>
                <a:gd name="connsiteY0" fmla="*/ 0 h 375138"/>
                <a:gd name="connsiteX1" fmla="*/ 0 w 890954"/>
                <a:gd name="connsiteY1" fmla="*/ 363415 h 375138"/>
                <a:gd name="connsiteX2" fmla="*/ 304800 w 890954"/>
                <a:gd name="connsiteY2" fmla="*/ 375138 h 375138"/>
                <a:gd name="connsiteX3" fmla="*/ 527539 w 890954"/>
                <a:gd name="connsiteY3" fmla="*/ 339969 h 375138"/>
                <a:gd name="connsiteX4" fmla="*/ 726831 w 890954"/>
                <a:gd name="connsiteY4" fmla="*/ 269630 h 375138"/>
                <a:gd name="connsiteX5" fmla="*/ 890954 w 890954"/>
                <a:gd name="connsiteY5" fmla="*/ 152400 h 375138"/>
                <a:gd name="connsiteX6" fmla="*/ 890954 w 890954"/>
                <a:gd name="connsiteY6" fmla="*/ 0 h 375138"/>
                <a:gd name="connsiteX7" fmla="*/ 0 w 890954"/>
                <a:gd name="connsiteY7" fmla="*/ 0 h 3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954" h="375138">
                  <a:moveTo>
                    <a:pt x="0" y="0"/>
                  </a:moveTo>
                  <a:lnTo>
                    <a:pt x="0" y="363415"/>
                  </a:lnTo>
                  <a:lnTo>
                    <a:pt x="304800" y="375138"/>
                  </a:lnTo>
                  <a:lnTo>
                    <a:pt x="527539" y="339969"/>
                  </a:lnTo>
                  <a:lnTo>
                    <a:pt x="726831" y="269630"/>
                  </a:lnTo>
                  <a:lnTo>
                    <a:pt x="890954" y="152400"/>
                  </a:lnTo>
                  <a:lnTo>
                    <a:pt x="8909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B305">
                <a:alpha val="45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sp>
          <p:nvSpPr>
            <p:cNvPr id="141" name="Freeform 140"/>
            <p:cNvSpPr/>
            <p:nvPr/>
          </p:nvSpPr>
          <p:spPr>
            <a:xfrm rot="10800000">
              <a:off x="1114684" y="1576128"/>
              <a:ext cx="535211" cy="159282"/>
            </a:xfrm>
            <a:custGeom>
              <a:avLst/>
              <a:gdLst>
                <a:gd name="connsiteX0" fmla="*/ 0 w 890954"/>
                <a:gd name="connsiteY0" fmla="*/ 0 h 375138"/>
                <a:gd name="connsiteX1" fmla="*/ 0 w 890954"/>
                <a:gd name="connsiteY1" fmla="*/ 363415 h 375138"/>
                <a:gd name="connsiteX2" fmla="*/ 304800 w 890954"/>
                <a:gd name="connsiteY2" fmla="*/ 375138 h 375138"/>
                <a:gd name="connsiteX3" fmla="*/ 527539 w 890954"/>
                <a:gd name="connsiteY3" fmla="*/ 339969 h 375138"/>
                <a:gd name="connsiteX4" fmla="*/ 726831 w 890954"/>
                <a:gd name="connsiteY4" fmla="*/ 269630 h 375138"/>
                <a:gd name="connsiteX5" fmla="*/ 890954 w 890954"/>
                <a:gd name="connsiteY5" fmla="*/ 152400 h 375138"/>
                <a:gd name="connsiteX6" fmla="*/ 890954 w 890954"/>
                <a:gd name="connsiteY6" fmla="*/ 0 h 375138"/>
                <a:gd name="connsiteX7" fmla="*/ 0 w 890954"/>
                <a:gd name="connsiteY7" fmla="*/ 0 h 3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954" h="375138">
                  <a:moveTo>
                    <a:pt x="0" y="0"/>
                  </a:moveTo>
                  <a:lnTo>
                    <a:pt x="0" y="363415"/>
                  </a:lnTo>
                  <a:lnTo>
                    <a:pt x="304800" y="375138"/>
                  </a:lnTo>
                  <a:lnTo>
                    <a:pt x="527539" y="339969"/>
                  </a:lnTo>
                  <a:lnTo>
                    <a:pt x="726831" y="269630"/>
                  </a:lnTo>
                  <a:lnTo>
                    <a:pt x="890954" y="152400"/>
                  </a:lnTo>
                  <a:lnTo>
                    <a:pt x="8909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A">
                <a:alpha val="45000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1387924" y="1604407"/>
              <a:ext cx="91440" cy="91440"/>
              <a:chOff x="1387924" y="1604407"/>
              <a:chExt cx="91440" cy="91440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 flipH="1">
                <a:off x="1387924" y="1653961"/>
                <a:ext cx="91440" cy="9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1434950" y="1604407"/>
                <a:ext cx="1576" cy="914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>
              <a:off x="162486" y="1604407"/>
              <a:ext cx="91440" cy="91440"/>
              <a:chOff x="162486" y="1604407"/>
              <a:chExt cx="91440" cy="91440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 flipH="1">
                <a:off x="162486" y="1653961"/>
                <a:ext cx="91440" cy="9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 flipV="1">
                <a:off x="209512" y="1604407"/>
                <a:ext cx="1576" cy="914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158079" y="1001760"/>
              <a:ext cx="91440" cy="83127"/>
              <a:chOff x="158079" y="1001760"/>
              <a:chExt cx="91440" cy="91440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 flipH="1">
                <a:off x="158079" y="1051314"/>
                <a:ext cx="91440" cy="9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205105" y="1001760"/>
                <a:ext cx="1576" cy="914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1417576" y="993447"/>
              <a:ext cx="91440" cy="91440"/>
              <a:chOff x="1417576" y="993447"/>
              <a:chExt cx="91440" cy="9144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 flipH="1">
                <a:off x="1417576" y="1043001"/>
                <a:ext cx="91440" cy="9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 flipV="1">
                <a:off x="1464602" y="993447"/>
                <a:ext cx="1576" cy="914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 rot="10800000">
            <a:off x="2403664" y="2057847"/>
            <a:ext cx="1831163" cy="75036"/>
            <a:chOff x="1941172" y="1910140"/>
            <a:chExt cx="1527049" cy="56227"/>
          </a:xfrm>
        </p:grpSpPr>
        <p:sp>
          <p:nvSpPr>
            <p:cNvPr id="131" name="Rectangle 130"/>
            <p:cNvSpPr/>
            <p:nvPr/>
          </p:nvSpPr>
          <p:spPr>
            <a:xfrm>
              <a:off x="1946635" y="1914928"/>
              <a:ext cx="156139" cy="4252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208608" y="1910140"/>
              <a:ext cx="256503" cy="55738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151832" y="1917196"/>
              <a:ext cx="128016" cy="4252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399987" y="1917196"/>
              <a:ext cx="128016" cy="4252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705118" y="1920647"/>
              <a:ext cx="128016" cy="45720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/>
            <p:cNvCxnSpPr/>
            <p:nvPr/>
          </p:nvCxnSpPr>
          <p:spPr>
            <a:xfrm flipV="1">
              <a:off x="1941173" y="1913526"/>
              <a:ext cx="1527048" cy="92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941172" y="1958020"/>
              <a:ext cx="152704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/>
          <p:nvPr/>
        </p:nvSpPr>
        <p:spPr>
          <a:xfrm>
            <a:off x="2302080" y="2420670"/>
            <a:ext cx="1371600" cy="10350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5326" y="3062328"/>
            <a:ext cx="1212800" cy="7743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451871" y="2437561"/>
            <a:ext cx="2769279" cy="71494"/>
            <a:chOff x="2286000" y="2301734"/>
            <a:chExt cx="3890112" cy="125393"/>
          </a:xfrm>
        </p:grpSpPr>
        <p:sp>
          <p:nvSpPr>
            <p:cNvPr id="124" name="Rectangle 123"/>
            <p:cNvSpPr/>
            <p:nvPr/>
          </p:nvSpPr>
          <p:spPr>
            <a:xfrm rot="10800000">
              <a:off x="5666923" y="2330608"/>
              <a:ext cx="491973" cy="95452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 rot="10800000">
              <a:off x="2299653" y="2311695"/>
              <a:ext cx="304664" cy="10927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 rot="10800000">
              <a:off x="5108987" y="2325517"/>
              <a:ext cx="403361" cy="95452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 rot="10800000">
              <a:off x="4327084" y="2325517"/>
              <a:ext cx="403361" cy="95452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 rot="10800000">
              <a:off x="3365657" y="2310597"/>
              <a:ext cx="403361" cy="102626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/>
            <p:nvPr/>
          </p:nvCxnSpPr>
          <p:spPr>
            <a:xfrm flipH="1" flipV="1">
              <a:off x="2286000" y="2411730"/>
              <a:ext cx="3890108" cy="1539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2295310" y="2301734"/>
              <a:ext cx="3880802" cy="2761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551092" y="1353442"/>
            <a:ext cx="812932" cy="267789"/>
            <a:chOff x="2551087" y="1383041"/>
            <a:chExt cx="812932" cy="267789"/>
          </a:xfrm>
        </p:grpSpPr>
        <p:sp>
          <p:nvSpPr>
            <p:cNvPr id="120" name="Rectangle 119"/>
            <p:cNvSpPr/>
            <p:nvPr/>
          </p:nvSpPr>
          <p:spPr>
            <a:xfrm>
              <a:off x="2551087" y="138939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51087" y="1555082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251169" y="13830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251169" y="15487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40515" y="2762567"/>
            <a:ext cx="812932" cy="267789"/>
            <a:chOff x="2551087" y="1383041"/>
            <a:chExt cx="812932" cy="267789"/>
          </a:xfrm>
        </p:grpSpPr>
        <p:sp>
          <p:nvSpPr>
            <p:cNvPr id="116" name="Rectangle 115"/>
            <p:cNvSpPr/>
            <p:nvPr/>
          </p:nvSpPr>
          <p:spPr>
            <a:xfrm>
              <a:off x="2551087" y="138939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551087" y="1555082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251169" y="13830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251169" y="15487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287009" y="3433004"/>
            <a:ext cx="3287316" cy="530184"/>
            <a:chOff x="1525134" y="3244511"/>
            <a:chExt cx="3287316" cy="530184"/>
          </a:xfrm>
        </p:grpSpPr>
        <p:sp>
          <p:nvSpPr>
            <p:cNvPr id="99" name="Rounded Rectangle 98"/>
            <p:cNvSpPr/>
            <p:nvPr/>
          </p:nvSpPr>
          <p:spPr>
            <a:xfrm>
              <a:off x="4656156" y="3244511"/>
              <a:ext cx="156294" cy="519390"/>
            </a:xfrm>
            <a:prstGeom prst="roundRect">
              <a:avLst/>
            </a:prstGeom>
            <a:gradFill>
              <a:gsLst>
                <a:gs pos="95000">
                  <a:schemeClr val="bg2">
                    <a:lumMod val="7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2000">
                  <a:schemeClr val="bg1">
                    <a:lumMod val="6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525134" y="3255305"/>
              <a:ext cx="156294" cy="519390"/>
            </a:xfrm>
            <a:prstGeom prst="roundRect">
              <a:avLst/>
            </a:prstGeom>
            <a:gradFill>
              <a:gsLst>
                <a:gs pos="95000">
                  <a:schemeClr val="bg2">
                    <a:lumMod val="75000"/>
                  </a:schemeClr>
                </a:gs>
                <a:gs pos="99000">
                  <a:schemeClr val="accent1">
                    <a:lumMod val="45000"/>
                    <a:lumOff val="55000"/>
                  </a:schemeClr>
                </a:gs>
                <a:gs pos="2000">
                  <a:schemeClr val="bg1">
                    <a:lumMod val="6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Triangle 100"/>
            <p:cNvSpPr/>
            <p:nvPr/>
          </p:nvSpPr>
          <p:spPr>
            <a:xfrm>
              <a:off x="1675337" y="3270241"/>
              <a:ext cx="906179" cy="499614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ight Triangle 101"/>
            <p:cNvSpPr/>
            <p:nvPr/>
          </p:nvSpPr>
          <p:spPr>
            <a:xfrm flipH="1">
              <a:off x="3796229" y="3256022"/>
              <a:ext cx="867786" cy="499614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2497582" y="2594500"/>
            <a:ext cx="112850" cy="95748"/>
          </a:xfrm>
          <a:prstGeom prst="rect">
            <a:avLst/>
          </a:prstGeom>
          <a:pattFill prst="plaid">
            <a:fgClr>
              <a:srgbClr val="7030A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265400" y="2588147"/>
            <a:ext cx="112850" cy="95748"/>
          </a:xfrm>
          <a:prstGeom prst="rect">
            <a:avLst/>
          </a:prstGeom>
          <a:pattFill prst="plaid">
            <a:fgClr>
              <a:srgbClr val="7030A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/>
          <p:cNvSpPr/>
          <p:nvPr/>
        </p:nvSpPr>
        <p:spPr>
          <a:xfrm rot="10800000">
            <a:off x="2678492" y="2446689"/>
            <a:ext cx="537116" cy="36527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47000">
                <a:srgbClr val="92D050">
                  <a:alpha val="70000"/>
                  <a:lumMod val="63000"/>
                </a:srgbClr>
              </a:gs>
              <a:gs pos="0">
                <a:srgbClr val="92D050">
                  <a:alpha val="61000"/>
                  <a:lumMod val="67000"/>
                </a:srgbClr>
              </a:gs>
              <a:gs pos="100000">
                <a:srgbClr val="92D050">
                  <a:alpha val="70000"/>
                  <a:lumMod val="74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2550749" y="2804048"/>
            <a:ext cx="795083" cy="320097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89000">
                <a:srgbClr val="92D050">
                  <a:alpha val="70000"/>
                  <a:lumMod val="70000"/>
                </a:srgbClr>
              </a:gs>
              <a:gs pos="0">
                <a:srgbClr val="92D050">
                  <a:alpha val="70000"/>
                  <a:lumMod val="70000"/>
                </a:srgbClr>
              </a:gs>
              <a:gs pos="48000">
                <a:srgbClr val="92D050">
                  <a:alpha val="70000"/>
                  <a:lumMod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 rot="10800000">
            <a:off x="2514461" y="1921802"/>
            <a:ext cx="831371" cy="301673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494333" y="2215031"/>
            <a:ext cx="860253" cy="221537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2533264" y="1087845"/>
            <a:ext cx="818490" cy="835216"/>
          </a:xfrm>
          <a:prstGeom prst="triangle">
            <a:avLst>
              <a:gd name="adj" fmla="val 5114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 rot="10800000">
            <a:off x="2814001" y="579657"/>
            <a:ext cx="272597" cy="54977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/>
          <p:cNvSpPr/>
          <p:nvPr/>
        </p:nvSpPr>
        <p:spPr>
          <a:xfrm>
            <a:off x="2811591" y="302689"/>
            <a:ext cx="273181" cy="2813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/>
          <p:cNvSpPr/>
          <p:nvPr/>
        </p:nvSpPr>
        <p:spPr>
          <a:xfrm rot="10800000">
            <a:off x="2543903" y="3118774"/>
            <a:ext cx="822227" cy="122633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89000">
                <a:srgbClr val="92D050">
                  <a:alpha val="70000"/>
                  <a:lumMod val="70000"/>
                </a:srgbClr>
              </a:gs>
              <a:gs pos="0">
                <a:srgbClr val="92D050">
                  <a:alpha val="70000"/>
                  <a:lumMod val="70000"/>
                </a:srgbClr>
              </a:gs>
              <a:gs pos="48000">
                <a:srgbClr val="92D050">
                  <a:alpha val="70000"/>
                  <a:lumMod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/>
          <p:cNvSpPr/>
          <p:nvPr/>
        </p:nvSpPr>
        <p:spPr>
          <a:xfrm>
            <a:off x="2241164" y="3244549"/>
            <a:ext cx="1429923" cy="280352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89000">
                <a:srgbClr val="92D050">
                  <a:alpha val="70000"/>
                  <a:lumMod val="70000"/>
                </a:srgbClr>
              </a:gs>
              <a:gs pos="0">
                <a:srgbClr val="92D050">
                  <a:alpha val="70000"/>
                  <a:lumMod val="70000"/>
                </a:srgbClr>
              </a:gs>
              <a:gs pos="48000">
                <a:srgbClr val="92D050">
                  <a:alpha val="70000"/>
                  <a:lumMod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1900285" y="3466053"/>
            <a:ext cx="3770671" cy="5687995"/>
            <a:chOff x="1900285" y="3466053"/>
            <a:chExt cx="3770671" cy="5687995"/>
          </a:xfrm>
        </p:grpSpPr>
        <p:grpSp>
          <p:nvGrpSpPr>
            <p:cNvPr id="81" name="Group 80"/>
            <p:cNvGrpSpPr/>
            <p:nvPr/>
          </p:nvGrpSpPr>
          <p:grpSpPr>
            <a:xfrm rot="10800000">
              <a:off x="1900285" y="4940584"/>
              <a:ext cx="1831163" cy="70517"/>
              <a:chOff x="1941172" y="1913526"/>
              <a:chExt cx="1527049" cy="52841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/>
            <p:cNvGrpSpPr/>
            <p:nvPr/>
          </p:nvGrpSpPr>
          <p:grpSpPr>
            <a:xfrm>
              <a:off x="1953408" y="3466053"/>
              <a:ext cx="3717548" cy="5687995"/>
              <a:chOff x="1953408" y="3466053"/>
              <a:chExt cx="3717548" cy="568799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244634" y="5475473"/>
                <a:ext cx="1371600" cy="7743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427146" y="4589251"/>
                <a:ext cx="993862" cy="392409"/>
                <a:chOff x="2658943" y="4394279"/>
                <a:chExt cx="993862" cy="392409"/>
              </a:xfrm>
            </p:grpSpPr>
            <p:sp>
              <p:nvSpPr>
                <p:cNvPr id="171" name="Triangle 237"/>
                <p:cNvSpPr/>
                <p:nvPr/>
              </p:nvSpPr>
              <p:spPr>
                <a:xfrm rot="10800000">
                  <a:off x="2658943" y="4394811"/>
                  <a:ext cx="661111" cy="391877"/>
                </a:xfrm>
                <a:custGeom>
                  <a:avLst/>
                  <a:gdLst>
                    <a:gd name="connsiteX0" fmla="*/ 0 w 475501"/>
                    <a:gd name="connsiteY0" fmla="*/ 541346 h 541346"/>
                    <a:gd name="connsiteX1" fmla="*/ 237751 w 475501"/>
                    <a:gd name="connsiteY1" fmla="*/ 0 h 541346"/>
                    <a:gd name="connsiteX2" fmla="*/ 475501 w 475501"/>
                    <a:gd name="connsiteY2" fmla="*/ 541346 h 541346"/>
                    <a:gd name="connsiteX3" fmla="*/ 0 w 475501"/>
                    <a:gd name="connsiteY3" fmla="*/ 541346 h 541346"/>
                    <a:gd name="connsiteX0" fmla="*/ 431552 w 907053"/>
                    <a:gd name="connsiteY0" fmla="*/ 1040966 h 1040966"/>
                    <a:gd name="connsiteX1" fmla="*/ 0 w 907053"/>
                    <a:gd name="connsiteY1" fmla="*/ 0 h 1040966"/>
                    <a:gd name="connsiteX2" fmla="*/ 907053 w 907053"/>
                    <a:gd name="connsiteY2" fmla="*/ 1040966 h 1040966"/>
                    <a:gd name="connsiteX3" fmla="*/ 431552 w 907053"/>
                    <a:gd name="connsiteY3" fmla="*/ 1040966 h 1040966"/>
                    <a:gd name="connsiteX0" fmla="*/ 426839 w 902340"/>
                    <a:gd name="connsiteY0" fmla="*/ 1050393 h 1050393"/>
                    <a:gd name="connsiteX1" fmla="*/ 0 w 902340"/>
                    <a:gd name="connsiteY1" fmla="*/ 0 h 1050393"/>
                    <a:gd name="connsiteX2" fmla="*/ 902340 w 902340"/>
                    <a:gd name="connsiteY2" fmla="*/ 1050393 h 1050393"/>
                    <a:gd name="connsiteX3" fmla="*/ 426839 w 902340"/>
                    <a:gd name="connsiteY3" fmla="*/ 1050393 h 1050393"/>
                    <a:gd name="connsiteX0" fmla="*/ 388739 w 902340"/>
                    <a:gd name="connsiteY0" fmla="*/ 1053568 h 1053568"/>
                    <a:gd name="connsiteX1" fmla="*/ 0 w 902340"/>
                    <a:gd name="connsiteY1" fmla="*/ 0 h 1053568"/>
                    <a:gd name="connsiteX2" fmla="*/ 902340 w 902340"/>
                    <a:gd name="connsiteY2" fmla="*/ 1050393 h 1053568"/>
                    <a:gd name="connsiteX3" fmla="*/ 388739 w 902340"/>
                    <a:gd name="connsiteY3" fmla="*/ 1053568 h 1053568"/>
                    <a:gd name="connsiteX0" fmla="*/ 420489 w 934090"/>
                    <a:gd name="connsiteY0" fmla="*/ 1018643 h 1018643"/>
                    <a:gd name="connsiteX1" fmla="*/ 0 w 934090"/>
                    <a:gd name="connsiteY1" fmla="*/ 0 h 1018643"/>
                    <a:gd name="connsiteX2" fmla="*/ 934090 w 934090"/>
                    <a:gd name="connsiteY2" fmla="*/ 1015468 h 1018643"/>
                    <a:gd name="connsiteX3" fmla="*/ 420489 w 934090"/>
                    <a:gd name="connsiteY3" fmla="*/ 1018643 h 1018643"/>
                    <a:gd name="connsiteX0" fmla="*/ 414139 w 927740"/>
                    <a:gd name="connsiteY0" fmla="*/ 1009118 h 1009118"/>
                    <a:gd name="connsiteX1" fmla="*/ 0 w 927740"/>
                    <a:gd name="connsiteY1" fmla="*/ 0 h 1009118"/>
                    <a:gd name="connsiteX2" fmla="*/ 927740 w 927740"/>
                    <a:gd name="connsiteY2" fmla="*/ 1005943 h 1009118"/>
                    <a:gd name="connsiteX3" fmla="*/ 414139 w 927740"/>
                    <a:gd name="connsiteY3" fmla="*/ 1009118 h 1009118"/>
                    <a:gd name="connsiteX0" fmla="*/ 414139 w 927740"/>
                    <a:gd name="connsiteY0" fmla="*/ 1009118 h 1009118"/>
                    <a:gd name="connsiteX1" fmla="*/ 0 w 927740"/>
                    <a:gd name="connsiteY1" fmla="*/ 0 h 1009118"/>
                    <a:gd name="connsiteX2" fmla="*/ 927740 w 927740"/>
                    <a:gd name="connsiteY2" fmla="*/ 1005943 h 1009118"/>
                    <a:gd name="connsiteX3" fmla="*/ 414139 w 927740"/>
                    <a:gd name="connsiteY3" fmla="*/ 1009118 h 1009118"/>
                    <a:gd name="connsiteX0" fmla="*/ 410964 w 927740"/>
                    <a:gd name="connsiteY0" fmla="*/ 1015468 h 1015468"/>
                    <a:gd name="connsiteX1" fmla="*/ 0 w 927740"/>
                    <a:gd name="connsiteY1" fmla="*/ 0 h 1015468"/>
                    <a:gd name="connsiteX2" fmla="*/ 927740 w 927740"/>
                    <a:gd name="connsiteY2" fmla="*/ 1005943 h 1015468"/>
                    <a:gd name="connsiteX3" fmla="*/ 410964 w 927740"/>
                    <a:gd name="connsiteY3" fmla="*/ 1015468 h 1015468"/>
                    <a:gd name="connsiteX0" fmla="*/ 0 w 516776"/>
                    <a:gd name="connsiteY0" fmla="*/ 383872 h 383872"/>
                    <a:gd name="connsiteX1" fmla="*/ 154644 w 516776"/>
                    <a:gd name="connsiteY1" fmla="*/ 0 h 383872"/>
                    <a:gd name="connsiteX2" fmla="*/ 516776 w 516776"/>
                    <a:gd name="connsiteY2" fmla="*/ 374347 h 383872"/>
                    <a:gd name="connsiteX3" fmla="*/ 0 w 516776"/>
                    <a:gd name="connsiteY3" fmla="*/ 383872 h 383872"/>
                    <a:gd name="connsiteX0" fmla="*/ 0 w 516776"/>
                    <a:gd name="connsiteY0" fmla="*/ 387277 h 387277"/>
                    <a:gd name="connsiteX1" fmla="*/ 180228 w 516776"/>
                    <a:gd name="connsiteY1" fmla="*/ 0 h 387277"/>
                    <a:gd name="connsiteX2" fmla="*/ 516776 w 516776"/>
                    <a:gd name="connsiteY2" fmla="*/ 377752 h 387277"/>
                    <a:gd name="connsiteX3" fmla="*/ 0 w 516776"/>
                    <a:gd name="connsiteY3" fmla="*/ 387277 h 387277"/>
                    <a:gd name="connsiteX0" fmla="*/ 0 w 516776"/>
                    <a:gd name="connsiteY0" fmla="*/ 383872 h 383872"/>
                    <a:gd name="connsiteX1" fmla="*/ 244189 w 516776"/>
                    <a:gd name="connsiteY1" fmla="*/ 0 h 383872"/>
                    <a:gd name="connsiteX2" fmla="*/ 516776 w 516776"/>
                    <a:gd name="connsiteY2" fmla="*/ 374347 h 383872"/>
                    <a:gd name="connsiteX3" fmla="*/ 0 w 516776"/>
                    <a:gd name="connsiteY3" fmla="*/ 383872 h 383872"/>
                    <a:gd name="connsiteX0" fmla="*/ 0 w 516776"/>
                    <a:gd name="connsiteY0" fmla="*/ 390682 h 390682"/>
                    <a:gd name="connsiteX1" fmla="*/ 221803 w 516776"/>
                    <a:gd name="connsiteY1" fmla="*/ 0 h 390682"/>
                    <a:gd name="connsiteX2" fmla="*/ 516776 w 516776"/>
                    <a:gd name="connsiteY2" fmla="*/ 381157 h 390682"/>
                    <a:gd name="connsiteX3" fmla="*/ 0 w 516776"/>
                    <a:gd name="connsiteY3" fmla="*/ 390682 h 390682"/>
                    <a:gd name="connsiteX0" fmla="*/ 0 w 516776"/>
                    <a:gd name="connsiteY0" fmla="*/ 394087 h 394087"/>
                    <a:gd name="connsiteX1" fmla="*/ 231397 w 516776"/>
                    <a:gd name="connsiteY1" fmla="*/ 0 h 394087"/>
                    <a:gd name="connsiteX2" fmla="*/ 516776 w 516776"/>
                    <a:gd name="connsiteY2" fmla="*/ 384562 h 394087"/>
                    <a:gd name="connsiteX3" fmla="*/ 0 w 516776"/>
                    <a:gd name="connsiteY3" fmla="*/ 394087 h 394087"/>
                    <a:gd name="connsiteX0" fmla="*/ 0 w 516776"/>
                    <a:gd name="connsiteY0" fmla="*/ 390682 h 390682"/>
                    <a:gd name="connsiteX1" fmla="*/ 240991 w 516776"/>
                    <a:gd name="connsiteY1" fmla="*/ 0 h 390682"/>
                    <a:gd name="connsiteX2" fmla="*/ 516776 w 516776"/>
                    <a:gd name="connsiteY2" fmla="*/ 381157 h 390682"/>
                    <a:gd name="connsiteX3" fmla="*/ 0 w 516776"/>
                    <a:gd name="connsiteY3" fmla="*/ 390682 h 390682"/>
                    <a:gd name="connsiteX0" fmla="*/ 424201 w 940977"/>
                    <a:gd name="connsiteY0" fmla="*/ 1126128 h 1126128"/>
                    <a:gd name="connsiteX1" fmla="*/ 0 w 940977"/>
                    <a:gd name="connsiteY1" fmla="*/ 0 h 1126128"/>
                    <a:gd name="connsiteX2" fmla="*/ 940977 w 940977"/>
                    <a:gd name="connsiteY2" fmla="*/ 1116603 h 1126128"/>
                    <a:gd name="connsiteX3" fmla="*/ 424201 w 940977"/>
                    <a:gd name="connsiteY3" fmla="*/ 1126128 h 1126128"/>
                    <a:gd name="connsiteX0" fmla="*/ 427399 w 944175"/>
                    <a:gd name="connsiteY0" fmla="*/ 1143152 h 1143152"/>
                    <a:gd name="connsiteX1" fmla="*/ 0 w 944175"/>
                    <a:gd name="connsiteY1" fmla="*/ 0 h 1143152"/>
                    <a:gd name="connsiteX2" fmla="*/ 944175 w 944175"/>
                    <a:gd name="connsiteY2" fmla="*/ 1133627 h 1143152"/>
                    <a:gd name="connsiteX3" fmla="*/ 427399 w 944175"/>
                    <a:gd name="connsiteY3" fmla="*/ 1143152 h 1143152"/>
                    <a:gd name="connsiteX0" fmla="*/ 427399 w 944175"/>
                    <a:gd name="connsiteY0" fmla="*/ 1146557 h 1146557"/>
                    <a:gd name="connsiteX1" fmla="*/ 0 w 944175"/>
                    <a:gd name="connsiteY1" fmla="*/ 0 h 1146557"/>
                    <a:gd name="connsiteX2" fmla="*/ 944175 w 944175"/>
                    <a:gd name="connsiteY2" fmla="*/ 1137032 h 1146557"/>
                    <a:gd name="connsiteX3" fmla="*/ 427399 w 944175"/>
                    <a:gd name="connsiteY3" fmla="*/ 1146557 h 1146557"/>
                    <a:gd name="connsiteX0" fmla="*/ 414607 w 931383"/>
                    <a:gd name="connsiteY0" fmla="*/ 1119318 h 1119318"/>
                    <a:gd name="connsiteX1" fmla="*/ 0 w 931383"/>
                    <a:gd name="connsiteY1" fmla="*/ 0 h 1119318"/>
                    <a:gd name="connsiteX2" fmla="*/ 931383 w 931383"/>
                    <a:gd name="connsiteY2" fmla="*/ 1109793 h 1119318"/>
                    <a:gd name="connsiteX3" fmla="*/ 414607 w 931383"/>
                    <a:gd name="connsiteY3" fmla="*/ 1119318 h 1119318"/>
                    <a:gd name="connsiteX0" fmla="*/ 411409 w 928185"/>
                    <a:gd name="connsiteY0" fmla="*/ 1109103 h 1109103"/>
                    <a:gd name="connsiteX1" fmla="*/ 0 w 928185"/>
                    <a:gd name="connsiteY1" fmla="*/ 0 h 1109103"/>
                    <a:gd name="connsiteX2" fmla="*/ 928185 w 928185"/>
                    <a:gd name="connsiteY2" fmla="*/ 1099578 h 1109103"/>
                    <a:gd name="connsiteX3" fmla="*/ 411409 w 928185"/>
                    <a:gd name="connsiteY3" fmla="*/ 1109103 h 1109103"/>
                    <a:gd name="connsiteX0" fmla="*/ 421003 w 937779"/>
                    <a:gd name="connsiteY0" fmla="*/ 1112508 h 1112508"/>
                    <a:gd name="connsiteX1" fmla="*/ 0 w 937779"/>
                    <a:gd name="connsiteY1" fmla="*/ 0 h 1112508"/>
                    <a:gd name="connsiteX2" fmla="*/ 937779 w 937779"/>
                    <a:gd name="connsiteY2" fmla="*/ 1102983 h 1112508"/>
                    <a:gd name="connsiteX3" fmla="*/ 421003 w 937779"/>
                    <a:gd name="connsiteY3" fmla="*/ 1112508 h 1112508"/>
                    <a:gd name="connsiteX0" fmla="*/ 414607 w 931383"/>
                    <a:gd name="connsiteY0" fmla="*/ 1115913 h 1115913"/>
                    <a:gd name="connsiteX1" fmla="*/ 0 w 931383"/>
                    <a:gd name="connsiteY1" fmla="*/ 0 h 1115913"/>
                    <a:gd name="connsiteX2" fmla="*/ 931383 w 931383"/>
                    <a:gd name="connsiteY2" fmla="*/ 1106388 h 1115913"/>
                    <a:gd name="connsiteX3" fmla="*/ 414607 w 931383"/>
                    <a:gd name="connsiteY3" fmla="*/ 1115913 h 1115913"/>
                    <a:gd name="connsiteX0" fmla="*/ 414607 w 931383"/>
                    <a:gd name="connsiteY0" fmla="*/ 1115913 h 1115913"/>
                    <a:gd name="connsiteX1" fmla="*/ 265475 w 931383"/>
                    <a:gd name="connsiteY1" fmla="*/ 702043 h 1115913"/>
                    <a:gd name="connsiteX2" fmla="*/ 0 w 931383"/>
                    <a:gd name="connsiteY2" fmla="*/ 0 h 1115913"/>
                    <a:gd name="connsiteX3" fmla="*/ 931383 w 931383"/>
                    <a:gd name="connsiteY3" fmla="*/ 1106388 h 1115913"/>
                    <a:gd name="connsiteX4" fmla="*/ 414607 w 931383"/>
                    <a:gd name="connsiteY4" fmla="*/ 1115913 h 1115913"/>
                    <a:gd name="connsiteX0" fmla="*/ 414607 w 931383"/>
                    <a:gd name="connsiteY0" fmla="*/ 1115913 h 1115913"/>
                    <a:gd name="connsiteX1" fmla="*/ 265475 w 931383"/>
                    <a:gd name="connsiteY1" fmla="*/ 702043 h 1115913"/>
                    <a:gd name="connsiteX2" fmla="*/ 0 w 931383"/>
                    <a:gd name="connsiteY2" fmla="*/ 0 h 1115913"/>
                    <a:gd name="connsiteX3" fmla="*/ 599133 w 931383"/>
                    <a:gd name="connsiteY3" fmla="*/ 702043 h 1115913"/>
                    <a:gd name="connsiteX4" fmla="*/ 931383 w 931383"/>
                    <a:gd name="connsiteY4" fmla="*/ 1106388 h 1115913"/>
                    <a:gd name="connsiteX5" fmla="*/ 414607 w 931383"/>
                    <a:gd name="connsiteY5" fmla="*/ 1115913 h 1115913"/>
                    <a:gd name="connsiteX0" fmla="*/ 149132 w 665908"/>
                    <a:gd name="connsiteY0" fmla="*/ 420245 h 420245"/>
                    <a:gd name="connsiteX1" fmla="*/ 0 w 665908"/>
                    <a:gd name="connsiteY1" fmla="*/ 6375 h 420245"/>
                    <a:gd name="connsiteX2" fmla="*/ 175927 w 665908"/>
                    <a:gd name="connsiteY2" fmla="*/ 0 h 420245"/>
                    <a:gd name="connsiteX3" fmla="*/ 333658 w 665908"/>
                    <a:gd name="connsiteY3" fmla="*/ 6375 h 420245"/>
                    <a:gd name="connsiteX4" fmla="*/ 665908 w 665908"/>
                    <a:gd name="connsiteY4" fmla="*/ 410720 h 420245"/>
                    <a:gd name="connsiteX5" fmla="*/ 149132 w 665908"/>
                    <a:gd name="connsiteY5" fmla="*/ 420245 h 420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65908" h="420245">
                      <a:moveTo>
                        <a:pt x="149132" y="420245"/>
                      </a:moveTo>
                      <a:lnTo>
                        <a:pt x="0" y="6375"/>
                      </a:lnTo>
                      <a:lnTo>
                        <a:pt x="175927" y="0"/>
                      </a:lnTo>
                      <a:lnTo>
                        <a:pt x="333658" y="6375"/>
                      </a:lnTo>
                      <a:lnTo>
                        <a:pt x="665908" y="410720"/>
                      </a:lnTo>
                      <a:lnTo>
                        <a:pt x="149132" y="42024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86000"/>
                        <a:lumOff val="14000"/>
                      </a:schemeClr>
                    </a:gs>
                    <a:gs pos="47000">
                      <a:srgbClr val="FF0000">
                        <a:alpha val="61000"/>
                      </a:srgbClr>
                    </a:gs>
                    <a:gs pos="0">
                      <a:srgbClr val="FF0000">
                        <a:alpha val="60000"/>
                      </a:srgbClr>
                    </a:gs>
                    <a:gs pos="100000">
                      <a:srgbClr val="FF0000">
                        <a:alpha val="6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Triangle 238"/>
                <p:cNvSpPr/>
                <p:nvPr/>
              </p:nvSpPr>
              <p:spPr>
                <a:xfrm rot="10800000">
                  <a:off x="3009503" y="4394279"/>
                  <a:ext cx="643302" cy="386464"/>
                </a:xfrm>
                <a:custGeom>
                  <a:avLst/>
                  <a:gdLst>
                    <a:gd name="connsiteX0" fmla="*/ 0 w 475501"/>
                    <a:gd name="connsiteY0" fmla="*/ 541346 h 541346"/>
                    <a:gd name="connsiteX1" fmla="*/ 237751 w 475501"/>
                    <a:gd name="connsiteY1" fmla="*/ 0 h 541346"/>
                    <a:gd name="connsiteX2" fmla="*/ 475501 w 475501"/>
                    <a:gd name="connsiteY2" fmla="*/ 541346 h 541346"/>
                    <a:gd name="connsiteX3" fmla="*/ 0 w 475501"/>
                    <a:gd name="connsiteY3" fmla="*/ 541346 h 541346"/>
                    <a:gd name="connsiteX0" fmla="*/ 0 w 898151"/>
                    <a:gd name="connsiteY0" fmla="*/ 1020771 h 1020771"/>
                    <a:gd name="connsiteX1" fmla="*/ 898151 w 898151"/>
                    <a:gd name="connsiteY1" fmla="*/ 0 h 1020771"/>
                    <a:gd name="connsiteX2" fmla="*/ 475501 w 898151"/>
                    <a:gd name="connsiteY2" fmla="*/ 1020771 h 1020771"/>
                    <a:gd name="connsiteX3" fmla="*/ 0 w 898151"/>
                    <a:gd name="connsiteY3" fmla="*/ 1020771 h 1020771"/>
                    <a:gd name="connsiteX0" fmla="*/ 0 w 475501"/>
                    <a:gd name="connsiteY0" fmla="*/ 372384 h 372384"/>
                    <a:gd name="connsiteX1" fmla="*/ 319533 w 475501"/>
                    <a:gd name="connsiteY1" fmla="*/ 0 h 372384"/>
                    <a:gd name="connsiteX2" fmla="*/ 475501 w 475501"/>
                    <a:gd name="connsiteY2" fmla="*/ 372384 h 372384"/>
                    <a:gd name="connsiteX3" fmla="*/ 0 w 475501"/>
                    <a:gd name="connsiteY3" fmla="*/ 372384 h 372384"/>
                    <a:gd name="connsiteX0" fmla="*/ 0 w 469277"/>
                    <a:gd name="connsiteY0" fmla="*/ 369173 h 372384"/>
                    <a:gd name="connsiteX1" fmla="*/ 313309 w 469277"/>
                    <a:gd name="connsiteY1" fmla="*/ 0 h 372384"/>
                    <a:gd name="connsiteX2" fmla="*/ 469277 w 469277"/>
                    <a:gd name="connsiteY2" fmla="*/ 372384 h 372384"/>
                    <a:gd name="connsiteX3" fmla="*/ 0 w 469277"/>
                    <a:gd name="connsiteY3" fmla="*/ 369173 h 372384"/>
                    <a:gd name="connsiteX0" fmla="*/ 0 w 469277"/>
                    <a:gd name="connsiteY0" fmla="*/ 362750 h 365961"/>
                    <a:gd name="connsiteX1" fmla="*/ 310197 w 469277"/>
                    <a:gd name="connsiteY1" fmla="*/ 0 h 365961"/>
                    <a:gd name="connsiteX2" fmla="*/ 469277 w 469277"/>
                    <a:gd name="connsiteY2" fmla="*/ 365961 h 365961"/>
                    <a:gd name="connsiteX3" fmla="*/ 0 w 469277"/>
                    <a:gd name="connsiteY3" fmla="*/ 362750 h 365961"/>
                    <a:gd name="connsiteX0" fmla="*/ 0 w 469277"/>
                    <a:gd name="connsiteY0" fmla="*/ 362750 h 365961"/>
                    <a:gd name="connsiteX1" fmla="*/ 269741 w 469277"/>
                    <a:gd name="connsiteY1" fmla="*/ 0 h 365961"/>
                    <a:gd name="connsiteX2" fmla="*/ 469277 w 469277"/>
                    <a:gd name="connsiteY2" fmla="*/ 365961 h 365961"/>
                    <a:gd name="connsiteX3" fmla="*/ 0 w 469277"/>
                    <a:gd name="connsiteY3" fmla="*/ 362750 h 365961"/>
                    <a:gd name="connsiteX0" fmla="*/ 0 w 469277"/>
                    <a:gd name="connsiteY0" fmla="*/ 362750 h 365961"/>
                    <a:gd name="connsiteX1" fmla="*/ 254181 w 469277"/>
                    <a:gd name="connsiteY1" fmla="*/ 0 h 365961"/>
                    <a:gd name="connsiteX2" fmla="*/ 469277 w 469277"/>
                    <a:gd name="connsiteY2" fmla="*/ 365961 h 365961"/>
                    <a:gd name="connsiteX3" fmla="*/ 0 w 469277"/>
                    <a:gd name="connsiteY3" fmla="*/ 362750 h 365961"/>
                    <a:gd name="connsiteX0" fmla="*/ 0 w 873470"/>
                    <a:gd name="connsiteY0" fmla="*/ 1033949 h 1037160"/>
                    <a:gd name="connsiteX1" fmla="*/ 873470 w 873470"/>
                    <a:gd name="connsiteY1" fmla="*/ 0 h 1037160"/>
                    <a:gd name="connsiteX2" fmla="*/ 469277 w 873470"/>
                    <a:gd name="connsiteY2" fmla="*/ 1037160 h 1037160"/>
                    <a:gd name="connsiteX3" fmla="*/ 0 w 873470"/>
                    <a:gd name="connsiteY3" fmla="*/ 1033949 h 1037160"/>
                    <a:gd name="connsiteX0" fmla="*/ 0 w 882806"/>
                    <a:gd name="connsiteY0" fmla="*/ 1037160 h 1040371"/>
                    <a:gd name="connsiteX1" fmla="*/ 882806 w 882806"/>
                    <a:gd name="connsiteY1" fmla="*/ 0 h 1040371"/>
                    <a:gd name="connsiteX2" fmla="*/ 469277 w 882806"/>
                    <a:gd name="connsiteY2" fmla="*/ 1040371 h 1040371"/>
                    <a:gd name="connsiteX3" fmla="*/ 0 w 882806"/>
                    <a:gd name="connsiteY3" fmla="*/ 1037160 h 1040371"/>
                    <a:gd name="connsiteX0" fmla="*/ 0 w 895254"/>
                    <a:gd name="connsiteY0" fmla="*/ 1037160 h 1040371"/>
                    <a:gd name="connsiteX1" fmla="*/ 895254 w 895254"/>
                    <a:gd name="connsiteY1" fmla="*/ 0 h 1040371"/>
                    <a:gd name="connsiteX2" fmla="*/ 469277 w 895254"/>
                    <a:gd name="connsiteY2" fmla="*/ 1040371 h 1040371"/>
                    <a:gd name="connsiteX3" fmla="*/ 0 w 895254"/>
                    <a:gd name="connsiteY3" fmla="*/ 1037160 h 1040371"/>
                    <a:gd name="connsiteX0" fmla="*/ 0 w 895254"/>
                    <a:gd name="connsiteY0" fmla="*/ 1037160 h 1040371"/>
                    <a:gd name="connsiteX1" fmla="*/ 895254 w 895254"/>
                    <a:gd name="connsiteY1" fmla="*/ 0 h 1040371"/>
                    <a:gd name="connsiteX2" fmla="*/ 469277 w 895254"/>
                    <a:gd name="connsiteY2" fmla="*/ 1040371 h 1040371"/>
                    <a:gd name="connsiteX3" fmla="*/ 261890 w 895254"/>
                    <a:gd name="connsiteY3" fmla="*/ 1033224 h 1040371"/>
                    <a:gd name="connsiteX4" fmla="*/ 0 w 895254"/>
                    <a:gd name="connsiteY4" fmla="*/ 1037160 h 1040371"/>
                    <a:gd name="connsiteX0" fmla="*/ 0 w 895254"/>
                    <a:gd name="connsiteY0" fmla="*/ 1037160 h 1040371"/>
                    <a:gd name="connsiteX1" fmla="*/ 895254 w 895254"/>
                    <a:gd name="connsiteY1" fmla="*/ 0 h 1040371"/>
                    <a:gd name="connsiteX2" fmla="*/ 469277 w 895254"/>
                    <a:gd name="connsiteY2" fmla="*/ 1040371 h 1040371"/>
                    <a:gd name="connsiteX3" fmla="*/ 488491 w 895254"/>
                    <a:gd name="connsiteY3" fmla="*/ 638830 h 1040371"/>
                    <a:gd name="connsiteX4" fmla="*/ 0 w 895254"/>
                    <a:gd name="connsiteY4" fmla="*/ 1037160 h 1040371"/>
                    <a:gd name="connsiteX0" fmla="*/ 0 w 895254"/>
                    <a:gd name="connsiteY0" fmla="*/ 1037160 h 1043695"/>
                    <a:gd name="connsiteX1" fmla="*/ 895254 w 895254"/>
                    <a:gd name="connsiteY1" fmla="*/ 0 h 1043695"/>
                    <a:gd name="connsiteX2" fmla="*/ 469277 w 895254"/>
                    <a:gd name="connsiteY2" fmla="*/ 1040371 h 1043695"/>
                    <a:gd name="connsiteX3" fmla="*/ 261890 w 895254"/>
                    <a:gd name="connsiteY3" fmla="*/ 1043695 h 1043695"/>
                    <a:gd name="connsiteX4" fmla="*/ 0 w 895254"/>
                    <a:gd name="connsiteY4" fmla="*/ 1037160 h 1043695"/>
                    <a:gd name="connsiteX0" fmla="*/ 0 w 895254"/>
                    <a:gd name="connsiteY0" fmla="*/ 1037160 h 1043695"/>
                    <a:gd name="connsiteX1" fmla="*/ 329532 w 895254"/>
                    <a:gd name="connsiteY1" fmla="*/ 656281 h 1043695"/>
                    <a:gd name="connsiteX2" fmla="*/ 895254 w 895254"/>
                    <a:gd name="connsiteY2" fmla="*/ 0 h 1043695"/>
                    <a:gd name="connsiteX3" fmla="*/ 469277 w 895254"/>
                    <a:gd name="connsiteY3" fmla="*/ 1040371 h 1043695"/>
                    <a:gd name="connsiteX4" fmla="*/ 261890 w 895254"/>
                    <a:gd name="connsiteY4" fmla="*/ 1043695 h 1043695"/>
                    <a:gd name="connsiteX5" fmla="*/ 0 w 895254"/>
                    <a:gd name="connsiteY5" fmla="*/ 1037160 h 1043695"/>
                    <a:gd name="connsiteX0" fmla="*/ 0 w 895254"/>
                    <a:gd name="connsiteY0" fmla="*/ 1037160 h 1043695"/>
                    <a:gd name="connsiteX1" fmla="*/ 329532 w 895254"/>
                    <a:gd name="connsiteY1" fmla="*/ 656281 h 1043695"/>
                    <a:gd name="connsiteX2" fmla="*/ 895254 w 895254"/>
                    <a:gd name="connsiteY2" fmla="*/ 0 h 1043695"/>
                    <a:gd name="connsiteX3" fmla="*/ 630538 w 895254"/>
                    <a:gd name="connsiteY3" fmla="*/ 659771 h 1043695"/>
                    <a:gd name="connsiteX4" fmla="*/ 469277 w 895254"/>
                    <a:gd name="connsiteY4" fmla="*/ 1040371 h 1043695"/>
                    <a:gd name="connsiteX5" fmla="*/ 261890 w 895254"/>
                    <a:gd name="connsiteY5" fmla="*/ 1043695 h 1043695"/>
                    <a:gd name="connsiteX6" fmla="*/ 0 w 895254"/>
                    <a:gd name="connsiteY6" fmla="*/ 1037160 h 1043695"/>
                    <a:gd name="connsiteX0" fmla="*/ 0 w 630538"/>
                    <a:gd name="connsiteY0" fmla="*/ 384491 h 391026"/>
                    <a:gd name="connsiteX1" fmla="*/ 329532 w 630538"/>
                    <a:gd name="connsiteY1" fmla="*/ 3612 h 391026"/>
                    <a:gd name="connsiteX2" fmla="*/ 499548 w 630538"/>
                    <a:gd name="connsiteY2" fmla="*/ 0 h 391026"/>
                    <a:gd name="connsiteX3" fmla="*/ 630538 w 630538"/>
                    <a:gd name="connsiteY3" fmla="*/ 7102 h 391026"/>
                    <a:gd name="connsiteX4" fmla="*/ 469277 w 630538"/>
                    <a:gd name="connsiteY4" fmla="*/ 387702 h 391026"/>
                    <a:gd name="connsiteX5" fmla="*/ 261890 w 630538"/>
                    <a:gd name="connsiteY5" fmla="*/ 391026 h 391026"/>
                    <a:gd name="connsiteX6" fmla="*/ 0 w 630538"/>
                    <a:gd name="connsiteY6" fmla="*/ 384491 h 391026"/>
                    <a:gd name="connsiteX0" fmla="*/ 0 w 630538"/>
                    <a:gd name="connsiteY0" fmla="*/ 384491 h 391026"/>
                    <a:gd name="connsiteX1" fmla="*/ 329532 w 630538"/>
                    <a:gd name="connsiteY1" fmla="*/ 3612 h 391026"/>
                    <a:gd name="connsiteX2" fmla="*/ 502929 w 630538"/>
                    <a:gd name="connsiteY2" fmla="*/ 0 h 391026"/>
                    <a:gd name="connsiteX3" fmla="*/ 630538 w 630538"/>
                    <a:gd name="connsiteY3" fmla="*/ 7102 h 391026"/>
                    <a:gd name="connsiteX4" fmla="*/ 469277 w 630538"/>
                    <a:gd name="connsiteY4" fmla="*/ 387702 h 391026"/>
                    <a:gd name="connsiteX5" fmla="*/ 261890 w 630538"/>
                    <a:gd name="connsiteY5" fmla="*/ 391026 h 391026"/>
                    <a:gd name="connsiteX6" fmla="*/ 0 w 630538"/>
                    <a:gd name="connsiteY6" fmla="*/ 384491 h 391026"/>
                    <a:gd name="connsiteX0" fmla="*/ 0 w 630538"/>
                    <a:gd name="connsiteY0" fmla="*/ 384491 h 394517"/>
                    <a:gd name="connsiteX1" fmla="*/ 329532 w 630538"/>
                    <a:gd name="connsiteY1" fmla="*/ 3612 h 394517"/>
                    <a:gd name="connsiteX2" fmla="*/ 502929 w 630538"/>
                    <a:gd name="connsiteY2" fmla="*/ 0 h 394517"/>
                    <a:gd name="connsiteX3" fmla="*/ 630538 w 630538"/>
                    <a:gd name="connsiteY3" fmla="*/ 7102 h 394517"/>
                    <a:gd name="connsiteX4" fmla="*/ 469277 w 630538"/>
                    <a:gd name="connsiteY4" fmla="*/ 387702 h 394517"/>
                    <a:gd name="connsiteX5" fmla="*/ 255125 w 630538"/>
                    <a:gd name="connsiteY5" fmla="*/ 394517 h 394517"/>
                    <a:gd name="connsiteX6" fmla="*/ 0 w 630538"/>
                    <a:gd name="connsiteY6" fmla="*/ 384491 h 394517"/>
                    <a:gd name="connsiteX0" fmla="*/ 0 w 630538"/>
                    <a:gd name="connsiteY0" fmla="*/ 380879 h 390905"/>
                    <a:gd name="connsiteX1" fmla="*/ 329532 w 630538"/>
                    <a:gd name="connsiteY1" fmla="*/ 0 h 390905"/>
                    <a:gd name="connsiteX2" fmla="*/ 482637 w 630538"/>
                    <a:gd name="connsiteY2" fmla="*/ 6859 h 390905"/>
                    <a:gd name="connsiteX3" fmla="*/ 630538 w 630538"/>
                    <a:gd name="connsiteY3" fmla="*/ 3490 h 390905"/>
                    <a:gd name="connsiteX4" fmla="*/ 469277 w 630538"/>
                    <a:gd name="connsiteY4" fmla="*/ 384090 h 390905"/>
                    <a:gd name="connsiteX5" fmla="*/ 255125 w 630538"/>
                    <a:gd name="connsiteY5" fmla="*/ 390905 h 390905"/>
                    <a:gd name="connsiteX6" fmla="*/ 0 w 630538"/>
                    <a:gd name="connsiteY6" fmla="*/ 380879 h 390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538" h="390905">
                      <a:moveTo>
                        <a:pt x="0" y="380879"/>
                      </a:moveTo>
                      <a:lnTo>
                        <a:pt x="329532" y="0"/>
                      </a:lnTo>
                      <a:lnTo>
                        <a:pt x="482637" y="6859"/>
                      </a:lnTo>
                      <a:lnTo>
                        <a:pt x="630538" y="3490"/>
                      </a:lnTo>
                      <a:lnTo>
                        <a:pt x="469277" y="384090"/>
                      </a:lnTo>
                      <a:lnTo>
                        <a:pt x="255125" y="390905"/>
                      </a:lnTo>
                      <a:lnTo>
                        <a:pt x="0" y="38087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86000"/>
                        <a:lumOff val="14000"/>
                      </a:schemeClr>
                    </a:gs>
                    <a:gs pos="47000">
                      <a:srgbClr val="92D050">
                        <a:alpha val="70000"/>
                        <a:lumMod val="80000"/>
                        <a:lumOff val="20000"/>
                      </a:srgbClr>
                    </a:gs>
                    <a:gs pos="0">
                      <a:srgbClr val="92D050">
                        <a:alpha val="61000"/>
                        <a:lumMod val="78000"/>
                        <a:lumOff val="22000"/>
                      </a:srgbClr>
                    </a:gs>
                    <a:gs pos="100000">
                      <a:srgbClr val="92D050">
                        <a:alpha val="70000"/>
                        <a:lumMod val="81000"/>
                        <a:lumOff val="1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/>
              <p:cNvSpPr/>
              <p:nvPr/>
            </p:nvSpPr>
            <p:spPr>
              <a:xfrm>
                <a:off x="2237667" y="6610896"/>
                <a:ext cx="1371600" cy="7743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347863" y="3466053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2520768" y="7826374"/>
                <a:ext cx="3150188" cy="1327674"/>
              </a:xfrm>
              <a:custGeom>
                <a:avLst/>
                <a:gdLst>
                  <a:gd name="connsiteX0" fmla="*/ 686 w 3153608"/>
                  <a:gd name="connsiteY0" fmla="*/ 47153 h 1332256"/>
                  <a:gd name="connsiteX1" fmla="*/ 6865 w 3153608"/>
                  <a:gd name="connsiteY1" fmla="*/ 646456 h 1332256"/>
                  <a:gd name="connsiteX2" fmla="*/ 50113 w 3153608"/>
                  <a:gd name="connsiteY2" fmla="*/ 1146905 h 1332256"/>
                  <a:gd name="connsiteX3" fmla="*/ 352854 w 3153608"/>
                  <a:gd name="connsiteY3" fmla="*/ 1295186 h 1332256"/>
                  <a:gd name="connsiteX4" fmla="*/ 1329037 w 3153608"/>
                  <a:gd name="connsiteY4" fmla="*/ 1332256 h 1332256"/>
                  <a:gd name="connsiteX5" fmla="*/ 2836562 w 3153608"/>
                  <a:gd name="connsiteY5" fmla="*/ 1326078 h 1332256"/>
                  <a:gd name="connsiteX6" fmla="*/ 3108410 w 3153608"/>
                  <a:gd name="connsiteY6" fmla="*/ 1313721 h 1332256"/>
                  <a:gd name="connsiteX7" fmla="*/ 3151659 w 3153608"/>
                  <a:gd name="connsiteY7" fmla="*/ 1190153 h 1332256"/>
                  <a:gd name="connsiteX8" fmla="*/ 3145481 w 3153608"/>
                  <a:gd name="connsiteY8" fmla="*/ 634099 h 1332256"/>
                  <a:gd name="connsiteX9" fmla="*/ 3139302 w 3153608"/>
                  <a:gd name="connsiteY9" fmla="*/ 529067 h 1332256"/>
                  <a:gd name="connsiteX10" fmla="*/ 3114589 w 3153608"/>
                  <a:gd name="connsiteY10" fmla="*/ 516710 h 1332256"/>
                  <a:gd name="connsiteX11" fmla="*/ 3089875 w 3153608"/>
                  <a:gd name="connsiteY11" fmla="*/ 516710 h 1332256"/>
                  <a:gd name="connsiteX12" fmla="*/ 1427892 w 3153608"/>
                  <a:gd name="connsiteY12" fmla="*/ 504353 h 1332256"/>
                  <a:gd name="connsiteX13" fmla="*/ 1069546 w 3153608"/>
                  <a:gd name="connsiteY13" fmla="*/ 491996 h 1332256"/>
                  <a:gd name="connsiteX14" fmla="*/ 871837 w 3153608"/>
                  <a:gd name="connsiteY14" fmla="*/ 485818 h 1332256"/>
                  <a:gd name="connsiteX15" fmla="*/ 834767 w 3153608"/>
                  <a:gd name="connsiteY15" fmla="*/ 430213 h 1332256"/>
                  <a:gd name="connsiteX16" fmla="*/ 822410 w 3153608"/>
                  <a:gd name="connsiteY16" fmla="*/ 269575 h 1332256"/>
                  <a:gd name="connsiteX17" fmla="*/ 810054 w 3153608"/>
                  <a:gd name="connsiteY17" fmla="*/ 22440 h 1332256"/>
                  <a:gd name="connsiteX18" fmla="*/ 797697 w 3153608"/>
                  <a:gd name="connsiteY18" fmla="*/ 10083 h 1332256"/>
                  <a:gd name="connsiteX19" fmla="*/ 748270 w 3153608"/>
                  <a:gd name="connsiteY19" fmla="*/ 10083 h 1332256"/>
                  <a:gd name="connsiteX20" fmla="*/ 686 w 3153608"/>
                  <a:gd name="connsiteY20" fmla="*/ 47153 h 1332256"/>
                  <a:gd name="connsiteX0" fmla="*/ 3445 w 3150188"/>
                  <a:gd name="connsiteY0" fmla="*/ 16261 h 1332256"/>
                  <a:gd name="connsiteX1" fmla="*/ 3445 w 3150188"/>
                  <a:gd name="connsiteY1" fmla="*/ 646456 h 1332256"/>
                  <a:gd name="connsiteX2" fmla="*/ 46693 w 3150188"/>
                  <a:gd name="connsiteY2" fmla="*/ 1146905 h 1332256"/>
                  <a:gd name="connsiteX3" fmla="*/ 349434 w 3150188"/>
                  <a:gd name="connsiteY3" fmla="*/ 1295186 h 1332256"/>
                  <a:gd name="connsiteX4" fmla="*/ 1325617 w 3150188"/>
                  <a:gd name="connsiteY4" fmla="*/ 1332256 h 1332256"/>
                  <a:gd name="connsiteX5" fmla="*/ 2833142 w 3150188"/>
                  <a:gd name="connsiteY5" fmla="*/ 1326078 h 1332256"/>
                  <a:gd name="connsiteX6" fmla="*/ 3104990 w 3150188"/>
                  <a:gd name="connsiteY6" fmla="*/ 1313721 h 1332256"/>
                  <a:gd name="connsiteX7" fmla="*/ 3148239 w 3150188"/>
                  <a:gd name="connsiteY7" fmla="*/ 1190153 h 1332256"/>
                  <a:gd name="connsiteX8" fmla="*/ 3142061 w 3150188"/>
                  <a:gd name="connsiteY8" fmla="*/ 634099 h 1332256"/>
                  <a:gd name="connsiteX9" fmla="*/ 3135882 w 3150188"/>
                  <a:gd name="connsiteY9" fmla="*/ 529067 h 1332256"/>
                  <a:gd name="connsiteX10" fmla="*/ 3111169 w 3150188"/>
                  <a:gd name="connsiteY10" fmla="*/ 516710 h 1332256"/>
                  <a:gd name="connsiteX11" fmla="*/ 3086455 w 3150188"/>
                  <a:gd name="connsiteY11" fmla="*/ 516710 h 1332256"/>
                  <a:gd name="connsiteX12" fmla="*/ 1424472 w 3150188"/>
                  <a:gd name="connsiteY12" fmla="*/ 504353 h 1332256"/>
                  <a:gd name="connsiteX13" fmla="*/ 1066126 w 3150188"/>
                  <a:gd name="connsiteY13" fmla="*/ 491996 h 1332256"/>
                  <a:gd name="connsiteX14" fmla="*/ 868417 w 3150188"/>
                  <a:gd name="connsiteY14" fmla="*/ 485818 h 1332256"/>
                  <a:gd name="connsiteX15" fmla="*/ 831347 w 3150188"/>
                  <a:gd name="connsiteY15" fmla="*/ 430213 h 1332256"/>
                  <a:gd name="connsiteX16" fmla="*/ 818990 w 3150188"/>
                  <a:gd name="connsiteY16" fmla="*/ 269575 h 1332256"/>
                  <a:gd name="connsiteX17" fmla="*/ 806634 w 3150188"/>
                  <a:gd name="connsiteY17" fmla="*/ 22440 h 1332256"/>
                  <a:gd name="connsiteX18" fmla="*/ 794277 w 3150188"/>
                  <a:gd name="connsiteY18" fmla="*/ 10083 h 1332256"/>
                  <a:gd name="connsiteX19" fmla="*/ 744850 w 3150188"/>
                  <a:gd name="connsiteY19" fmla="*/ 10083 h 1332256"/>
                  <a:gd name="connsiteX20" fmla="*/ 3445 w 3150188"/>
                  <a:gd name="connsiteY20" fmla="*/ 16261 h 1332256"/>
                  <a:gd name="connsiteX0" fmla="*/ 3445 w 3150188"/>
                  <a:gd name="connsiteY0" fmla="*/ 16261 h 1332256"/>
                  <a:gd name="connsiteX1" fmla="*/ 3445 w 3150188"/>
                  <a:gd name="connsiteY1" fmla="*/ 646456 h 1332256"/>
                  <a:gd name="connsiteX2" fmla="*/ 46693 w 3150188"/>
                  <a:gd name="connsiteY2" fmla="*/ 1146905 h 1332256"/>
                  <a:gd name="connsiteX3" fmla="*/ 349434 w 3150188"/>
                  <a:gd name="connsiteY3" fmla="*/ 1295186 h 1332256"/>
                  <a:gd name="connsiteX4" fmla="*/ 1325617 w 3150188"/>
                  <a:gd name="connsiteY4" fmla="*/ 1332256 h 1332256"/>
                  <a:gd name="connsiteX5" fmla="*/ 2833142 w 3150188"/>
                  <a:gd name="connsiteY5" fmla="*/ 1326078 h 1332256"/>
                  <a:gd name="connsiteX6" fmla="*/ 3104990 w 3150188"/>
                  <a:gd name="connsiteY6" fmla="*/ 1313721 h 1332256"/>
                  <a:gd name="connsiteX7" fmla="*/ 3148239 w 3150188"/>
                  <a:gd name="connsiteY7" fmla="*/ 1190153 h 1332256"/>
                  <a:gd name="connsiteX8" fmla="*/ 3142061 w 3150188"/>
                  <a:gd name="connsiteY8" fmla="*/ 634099 h 1332256"/>
                  <a:gd name="connsiteX9" fmla="*/ 3135882 w 3150188"/>
                  <a:gd name="connsiteY9" fmla="*/ 529067 h 1332256"/>
                  <a:gd name="connsiteX10" fmla="*/ 3111169 w 3150188"/>
                  <a:gd name="connsiteY10" fmla="*/ 516710 h 1332256"/>
                  <a:gd name="connsiteX11" fmla="*/ 3086455 w 3150188"/>
                  <a:gd name="connsiteY11" fmla="*/ 516710 h 1332256"/>
                  <a:gd name="connsiteX12" fmla="*/ 1424472 w 3150188"/>
                  <a:gd name="connsiteY12" fmla="*/ 504353 h 1332256"/>
                  <a:gd name="connsiteX13" fmla="*/ 1066126 w 3150188"/>
                  <a:gd name="connsiteY13" fmla="*/ 491996 h 1332256"/>
                  <a:gd name="connsiteX14" fmla="*/ 874595 w 3150188"/>
                  <a:gd name="connsiteY14" fmla="*/ 491997 h 1332256"/>
                  <a:gd name="connsiteX15" fmla="*/ 831347 w 3150188"/>
                  <a:gd name="connsiteY15" fmla="*/ 430213 h 1332256"/>
                  <a:gd name="connsiteX16" fmla="*/ 818990 w 3150188"/>
                  <a:gd name="connsiteY16" fmla="*/ 269575 h 1332256"/>
                  <a:gd name="connsiteX17" fmla="*/ 806634 w 3150188"/>
                  <a:gd name="connsiteY17" fmla="*/ 22440 h 1332256"/>
                  <a:gd name="connsiteX18" fmla="*/ 794277 w 3150188"/>
                  <a:gd name="connsiteY18" fmla="*/ 10083 h 1332256"/>
                  <a:gd name="connsiteX19" fmla="*/ 744850 w 3150188"/>
                  <a:gd name="connsiteY19" fmla="*/ 10083 h 1332256"/>
                  <a:gd name="connsiteX20" fmla="*/ 3445 w 3150188"/>
                  <a:gd name="connsiteY20" fmla="*/ 16261 h 1332256"/>
                  <a:gd name="connsiteX0" fmla="*/ 3445 w 3150188"/>
                  <a:gd name="connsiteY0" fmla="*/ 11679 h 1327674"/>
                  <a:gd name="connsiteX1" fmla="*/ 3445 w 3150188"/>
                  <a:gd name="connsiteY1" fmla="*/ 641874 h 1327674"/>
                  <a:gd name="connsiteX2" fmla="*/ 46693 w 3150188"/>
                  <a:gd name="connsiteY2" fmla="*/ 1142323 h 1327674"/>
                  <a:gd name="connsiteX3" fmla="*/ 349434 w 3150188"/>
                  <a:gd name="connsiteY3" fmla="*/ 1290604 h 1327674"/>
                  <a:gd name="connsiteX4" fmla="*/ 1325617 w 3150188"/>
                  <a:gd name="connsiteY4" fmla="*/ 1327674 h 1327674"/>
                  <a:gd name="connsiteX5" fmla="*/ 2833142 w 3150188"/>
                  <a:gd name="connsiteY5" fmla="*/ 1321496 h 1327674"/>
                  <a:gd name="connsiteX6" fmla="*/ 3104990 w 3150188"/>
                  <a:gd name="connsiteY6" fmla="*/ 1309139 h 1327674"/>
                  <a:gd name="connsiteX7" fmla="*/ 3148239 w 3150188"/>
                  <a:gd name="connsiteY7" fmla="*/ 1185571 h 1327674"/>
                  <a:gd name="connsiteX8" fmla="*/ 3142061 w 3150188"/>
                  <a:gd name="connsiteY8" fmla="*/ 629517 h 1327674"/>
                  <a:gd name="connsiteX9" fmla="*/ 3135882 w 3150188"/>
                  <a:gd name="connsiteY9" fmla="*/ 524485 h 1327674"/>
                  <a:gd name="connsiteX10" fmla="*/ 3111169 w 3150188"/>
                  <a:gd name="connsiteY10" fmla="*/ 512128 h 1327674"/>
                  <a:gd name="connsiteX11" fmla="*/ 3086455 w 3150188"/>
                  <a:gd name="connsiteY11" fmla="*/ 512128 h 1327674"/>
                  <a:gd name="connsiteX12" fmla="*/ 1424472 w 3150188"/>
                  <a:gd name="connsiteY12" fmla="*/ 499771 h 1327674"/>
                  <a:gd name="connsiteX13" fmla="*/ 1066126 w 3150188"/>
                  <a:gd name="connsiteY13" fmla="*/ 487414 h 1327674"/>
                  <a:gd name="connsiteX14" fmla="*/ 874595 w 3150188"/>
                  <a:gd name="connsiteY14" fmla="*/ 487415 h 1327674"/>
                  <a:gd name="connsiteX15" fmla="*/ 831347 w 3150188"/>
                  <a:gd name="connsiteY15" fmla="*/ 425631 h 1327674"/>
                  <a:gd name="connsiteX16" fmla="*/ 818990 w 3150188"/>
                  <a:gd name="connsiteY16" fmla="*/ 264993 h 1327674"/>
                  <a:gd name="connsiteX17" fmla="*/ 806634 w 3150188"/>
                  <a:gd name="connsiteY17" fmla="*/ 17858 h 1327674"/>
                  <a:gd name="connsiteX18" fmla="*/ 800456 w 3150188"/>
                  <a:gd name="connsiteY18" fmla="*/ 17858 h 1327674"/>
                  <a:gd name="connsiteX19" fmla="*/ 744850 w 3150188"/>
                  <a:gd name="connsiteY19" fmla="*/ 5501 h 1327674"/>
                  <a:gd name="connsiteX20" fmla="*/ 3445 w 3150188"/>
                  <a:gd name="connsiteY20" fmla="*/ 11679 h 13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150188" h="1327674">
                    <a:moveTo>
                      <a:pt x="3445" y="11679"/>
                    </a:moveTo>
                    <a:cubicBezTo>
                      <a:pt x="2415" y="219684"/>
                      <a:pt x="-3763" y="453433"/>
                      <a:pt x="3445" y="641874"/>
                    </a:cubicBezTo>
                    <a:cubicBezTo>
                      <a:pt x="10653" y="830315"/>
                      <a:pt x="-10972" y="1034201"/>
                      <a:pt x="46693" y="1142323"/>
                    </a:cubicBezTo>
                    <a:cubicBezTo>
                      <a:pt x="104358" y="1250445"/>
                      <a:pt x="136280" y="1259712"/>
                      <a:pt x="349434" y="1290604"/>
                    </a:cubicBezTo>
                    <a:cubicBezTo>
                      <a:pt x="562588" y="1321496"/>
                      <a:pt x="1325617" y="1327674"/>
                      <a:pt x="1325617" y="1327674"/>
                    </a:cubicBezTo>
                    <a:lnTo>
                      <a:pt x="2833142" y="1321496"/>
                    </a:lnTo>
                    <a:cubicBezTo>
                      <a:pt x="3129704" y="1318407"/>
                      <a:pt x="3052474" y="1331793"/>
                      <a:pt x="3104990" y="1309139"/>
                    </a:cubicBezTo>
                    <a:cubicBezTo>
                      <a:pt x="3157506" y="1286485"/>
                      <a:pt x="3142061" y="1298841"/>
                      <a:pt x="3148239" y="1185571"/>
                    </a:cubicBezTo>
                    <a:cubicBezTo>
                      <a:pt x="3154417" y="1072301"/>
                      <a:pt x="3144120" y="739698"/>
                      <a:pt x="3142061" y="629517"/>
                    </a:cubicBezTo>
                    <a:cubicBezTo>
                      <a:pt x="3140002" y="519336"/>
                      <a:pt x="3141031" y="544050"/>
                      <a:pt x="3135882" y="524485"/>
                    </a:cubicBezTo>
                    <a:cubicBezTo>
                      <a:pt x="3130733" y="504920"/>
                      <a:pt x="3119407" y="514188"/>
                      <a:pt x="3111169" y="512128"/>
                    </a:cubicBezTo>
                    <a:cubicBezTo>
                      <a:pt x="3102931" y="510068"/>
                      <a:pt x="3086455" y="512128"/>
                      <a:pt x="3086455" y="512128"/>
                    </a:cubicBezTo>
                    <a:lnTo>
                      <a:pt x="1424472" y="499771"/>
                    </a:lnTo>
                    <a:cubicBezTo>
                      <a:pt x="1087751" y="495652"/>
                      <a:pt x="1157772" y="489473"/>
                      <a:pt x="1066126" y="487414"/>
                    </a:cubicBezTo>
                    <a:cubicBezTo>
                      <a:pt x="974480" y="485355"/>
                      <a:pt x="938439" y="487415"/>
                      <a:pt x="874595" y="487415"/>
                    </a:cubicBezTo>
                    <a:cubicBezTo>
                      <a:pt x="835465" y="477118"/>
                      <a:pt x="840615" y="462701"/>
                      <a:pt x="831347" y="425631"/>
                    </a:cubicBezTo>
                    <a:cubicBezTo>
                      <a:pt x="822080" y="388561"/>
                      <a:pt x="823109" y="332955"/>
                      <a:pt x="818990" y="264993"/>
                    </a:cubicBezTo>
                    <a:cubicBezTo>
                      <a:pt x="814871" y="197031"/>
                      <a:pt x="809723" y="59047"/>
                      <a:pt x="806634" y="17858"/>
                    </a:cubicBezTo>
                    <a:cubicBezTo>
                      <a:pt x="803545" y="-23331"/>
                      <a:pt x="810753" y="19917"/>
                      <a:pt x="800456" y="17858"/>
                    </a:cubicBezTo>
                    <a:cubicBezTo>
                      <a:pt x="790159" y="15799"/>
                      <a:pt x="744850" y="5501"/>
                      <a:pt x="744850" y="5501"/>
                    </a:cubicBezTo>
                    <a:lnTo>
                      <a:pt x="3445" y="11679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5400000">
                <a:off x="3421264" y="8701150"/>
                <a:ext cx="368924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 rot="5400000">
                <a:off x="3777674" y="8678616"/>
                <a:ext cx="434592" cy="487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 rot="5400000">
                <a:off x="3934807" y="8692051"/>
                <a:ext cx="434592" cy="487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5400000">
                <a:off x="4101622" y="8692052"/>
                <a:ext cx="434592" cy="487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rot="5400000">
                <a:off x="4262413" y="8699623"/>
                <a:ext cx="434592" cy="487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5400000">
                <a:off x="4454343" y="8699623"/>
                <a:ext cx="434592" cy="487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3793934" y="8469118"/>
                <a:ext cx="49842" cy="535194"/>
                <a:chOff x="-953530" y="8101501"/>
                <a:chExt cx="49842" cy="535194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-953530" y="8101501"/>
                  <a:ext cx="45719" cy="197439"/>
                </a:xfrm>
                <a:prstGeom prst="rect">
                  <a:avLst/>
                </a:prstGeom>
                <a:pattFill prst="plaid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solidFill>
                    <a:schemeClr val="accent1">
                      <a:shade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-949407" y="8439256"/>
                  <a:ext cx="45719" cy="197439"/>
                </a:xfrm>
                <a:prstGeom prst="rect">
                  <a:avLst/>
                </a:prstGeom>
                <a:pattFill prst="plaid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solidFill>
                    <a:schemeClr val="accent1">
                      <a:shade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Oval 16"/>
              <p:cNvSpPr/>
              <p:nvPr/>
            </p:nvSpPr>
            <p:spPr>
              <a:xfrm>
                <a:off x="2237667" y="6298996"/>
                <a:ext cx="1371600" cy="7743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2057285" y="7088491"/>
                <a:ext cx="1728550" cy="405804"/>
                <a:chOff x="2138321" y="6898769"/>
                <a:chExt cx="1518326" cy="405804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138321" y="6898769"/>
                  <a:ext cx="1518326" cy="405804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2680488" y="7034069"/>
                  <a:ext cx="421828" cy="13520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2845682" y="7085932"/>
                  <a:ext cx="91440" cy="3657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" name="Straight Connector 26"/>
              <p:cNvCxnSpPr/>
              <p:nvPr/>
            </p:nvCxnSpPr>
            <p:spPr>
              <a:xfrm>
                <a:off x="2644386" y="3496304"/>
                <a:ext cx="37609" cy="55263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2681995" y="3491732"/>
                <a:ext cx="13350" cy="55721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3170167" y="3496568"/>
                <a:ext cx="21890" cy="514965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3178302" y="3491732"/>
                <a:ext cx="81320" cy="519469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ounded Rectangle 30"/>
              <p:cNvSpPr/>
              <p:nvPr/>
            </p:nvSpPr>
            <p:spPr>
              <a:xfrm>
                <a:off x="2298330" y="4013731"/>
                <a:ext cx="1311866" cy="45720"/>
              </a:xfrm>
              <a:prstGeom prst="roundRect">
                <a:avLst/>
              </a:prstGeom>
              <a:pattFill prst="wdUpDiag">
                <a:fgClr>
                  <a:schemeClr val="accent2">
                    <a:lumMod val="40000"/>
                    <a:lumOff val="60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249432" y="5589855"/>
                <a:ext cx="1311866" cy="45719"/>
              </a:xfrm>
              <a:prstGeom prst="round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10800000">
                <a:off x="3596947" y="5564868"/>
                <a:ext cx="1831163" cy="70517"/>
                <a:chOff x="1941172" y="1913526"/>
                <a:chExt cx="1527049" cy="52841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1946635" y="1914928"/>
                  <a:ext cx="156139" cy="42524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074763" y="1923353"/>
                  <a:ext cx="390348" cy="42524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151832" y="1917196"/>
                  <a:ext cx="128016" cy="42524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399987" y="1917196"/>
                  <a:ext cx="128016" cy="42524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705118" y="1920647"/>
                  <a:ext cx="128016" cy="45720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1941173" y="1913526"/>
                  <a:ext cx="1527048" cy="927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941172" y="1958014"/>
                  <a:ext cx="1527048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30481" y="4557812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2681995" y="4048943"/>
                <a:ext cx="0" cy="55294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/>
              <p:cNvSpPr>
                <a:spLocks noChangeShapeType="1"/>
              </p:cNvSpPr>
              <p:nvPr/>
            </p:nvSpPr>
            <p:spPr bwMode="auto">
              <a:xfrm>
                <a:off x="2929190" y="4048943"/>
                <a:ext cx="0" cy="552949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2"/>
              <p:cNvSpPr>
                <a:spLocks noChangeShapeType="1"/>
              </p:cNvSpPr>
              <p:nvPr/>
            </p:nvSpPr>
            <p:spPr bwMode="auto">
              <a:xfrm>
                <a:off x="3175608" y="4048943"/>
                <a:ext cx="0" cy="552949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4"/>
              <p:cNvSpPr>
                <a:spLocks noChangeShapeType="1"/>
              </p:cNvSpPr>
              <p:nvPr/>
            </p:nvSpPr>
            <p:spPr bwMode="auto">
              <a:xfrm flipH="1">
                <a:off x="2430135" y="4048943"/>
                <a:ext cx="248750" cy="54820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244634" y="5751709"/>
                <a:ext cx="1371600" cy="7743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5" name="Line 23"/>
              <p:cNvSpPr>
                <a:spLocks noChangeShapeType="1"/>
              </p:cNvSpPr>
              <p:nvPr/>
            </p:nvSpPr>
            <p:spPr bwMode="auto">
              <a:xfrm flipH="1">
                <a:off x="2924513" y="4615138"/>
                <a:ext cx="0" cy="26970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2653365" y="6653964"/>
                <a:ext cx="905790" cy="645019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25"/>
              <p:cNvSpPr>
                <a:spLocks noChangeShapeType="1"/>
              </p:cNvSpPr>
              <p:nvPr/>
            </p:nvSpPr>
            <p:spPr bwMode="auto">
              <a:xfrm flipV="1">
                <a:off x="2251135" y="6647168"/>
                <a:ext cx="989462" cy="615238"/>
              </a:xfrm>
              <a:prstGeom prst="line">
                <a:avLst/>
              </a:prstGeom>
              <a:noFill/>
              <a:ln w="1270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450188" y="519211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450188" y="535780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7022" y="519318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297022" y="5358877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2245686" y="7722136"/>
                <a:ext cx="1367008" cy="53921"/>
                <a:chOff x="2252768" y="5480953"/>
                <a:chExt cx="1367008" cy="53921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252768" y="5480953"/>
                  <a:ext cx="537609" cy="45719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082167" y="5489155"/>
                  <a:ext cx="537609" cy="45719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Freeform 52"/>
              <p:cNvSpPr/>
              <p:nvPr/>
            </p:nvSpPr>
            <p:spPr>
              <a:xfrm>
                <a:off x="2672105" y="8153015"/>
                <a:ext cx="812915" cy="783553"/>
              </a:xfrm>
              <a:custGeom>
                <a:avLst/>
                <a:gdLst>
                  <a:gd name="connsiteX0" fmla="*/ 11678 w 812915"/>
                  <a:gd name="connsiteY0" fmla="*/ 9943 h 783553"/>
                  <a:gd name="connsiteX1" fmla="*/ 189099 w 812915"/>
                  <a:gd name="connsiteY1" fmla="*/ 9943 h 783553"/>
                  <a:gd name="connsiteX2" fmla="*/ 375619 w 812915"/>
                  <a:gd name="connsiteY2" fmla="*/ 14492 h 783553"/>
                  <a:gd name="connsiteX3" fmla="*/ 489350 w 812915"/>
                  <a:gd name="connsiteY3" fmla="*/ 19041 h 783553"/>
                  <a:gd name="connsiteX4" fmla="*/ 493899 w 812915"/>
                  <a:gd name="connsiteY4" fmla="*/ 19041 h 783553"/>
                  <a:gd name="connsiteX5" fmla="*/ 512096 w 812915"/>
                  <a:gd name="connsiteY5" fmla="*/ 78182 h 783553"/>
                  <a:gd name="connsiteX6" fmla="*/ 534843 w 812915"/>
                  <a:gd name="connsiteY6" fmla="*/ 128223 h 783553"/>
                  <a:gd name="connsiteX7" fmla="*/ 589434 w 812915"/>
                  <a:gd name="connsiteY7" fmla="*/ 191913 h 783553"/>
                  <a:gd name="connsiteX8" fmla="*/ 707714 w 812915"/>
                  <a:gd name="connsiteY8" fmla="*/ 251053 h 783553"/>
                  <a:gd name="connsiteX9" fmla="*/ 803249 w 812915"/>
                  <a:gd name="connsiteY9" fmla="*/ 269250 h 783553"/>
                  <a:gd name="connsiteX10" fmla="*/ 807798 w 812915"/>
                  <a:gd name="connsiteY10" fmla="*/ 269250 h 783553"/>
                  <a:gd name="connsiteX11" fmla="*/ 807798 w 812915"/>
                  <a:gd name="connsiteY11" fmla="*/ 328391 h 783553"/>
                  <a:gd name="connsiteX12" fmla="*/ 812347 w 812915"/>
                  <a:gd name="connsiteY12" fmla="*/ 701429 h 783553"/>
                  <a:gd name="connsiteX13" fmla="*/ 812347 w 812915"/>
                  <a:gd name="connsiteY13" fmla="*/ 756020 h 783553"/>
                  <a:gd name="connsiteX14" fmla="*/ 807798 w 812915"/>
                  <a:gd name="connsiteY14" fmla="*/ 774217 h 783553"/>
                  <a:gd name="connsiteX15" fmla="*/ 798699 w 812915"/>
                  <a:gd name="connsiteY15" fmla="*/ 783316 h 783553"/>
                  <a:gd name="connsiteX16" fmla="*/ 666771 w 812915"/>
                  <a:gd name="connsiteY16" fmla="*/ 765119 h 783553"/>
                  <a:gd name="connsiteX17" fmla="*/ 512096 w 812915"/>
                  <a:gd name="connsiteY17" fmla="*/ 724176 h 783553"/>
                  <a:gd name="connsiteX18" fmla="*/ 321028 w 812915"/>
                  <a:gd name="connsiteY18" fmla="*/ 614994 h 783553"/>
                  <a:gd name="connsiteX19" fmla="*/ 189099 w 812915"/>
                  <a:gd name="connsiteY19" fmla="*/ 492164 h 783553"/>
                  <a:gd name="connsiteX20" fmla="*/ 84467 w 812915"/>
                  <a:gd name="connsiteY20" fmla="*/ 323841 h 783553"/>
                  <a:gd name="connsiteX21" fmla="*/ 25326 w 812915"/>
                  <a:gd name="connsiteY21" fmla="*/ 141871 h 783553"/>
                  <a:gd name="connsiteX22" fmla="*/ 11678 w 812915"/>
                  <a:gd name="connsiteY22" fmla="*/ 9943 h 78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12915" h="783553">
                    <a:moveTo>
                      <a:pt x="11678" y="9943"/>
                    </a:moveTo>
                    <a:cubicBezTo>
                      <a:pt x="38973" y="-12045"/>
                      <a:pt x="128442" y="9185"/>
                      <a:pt x="189099" y="9943"/>
                    </a:cubicBezTo>
                    <a:cubicBezTo>
                      <a:pt x="249756" y="10701"/>
                      <a:pt x="375619" y="14492"/>
                      <a:pt x="375619" y="14492"/>
                    </a:cubicBezTo>
                    <a:lnTo>
                      <a:pt x="489350" y="19041"/>
                    </a:lnTo>
                    <a:cubicBezTo>
                      <a:pt x="509063" y="19799"/>
                      <a:pt x="490108" y="9184"/>
                      <a:pt x="493899" y="19041"/>
                    </a:cubicBezTo>
                    <a:cubicBezTo>
                      <a:pt x="497690" y="28898"/>
                      <a:pt x="505272" y="59985"/>
                      <a:pt x="512096" y="78182"/>
                    </a:cubicBezTo>
                    <a:cubicBezTo>
                      <a:pt x="518920" y="96379"/>
                      <a:pt x="521953" y="109268"/>
                      <a:pt x="534843" y="128223"/>
                    </a:cubicBezTo>
                    <a:cubicBezTo>
                      <a:pt x="547733" y="147178"/>
                      <a:pt x="560622" y="171441"/>
                      <a:pt x="589434" y="191913"/>
                    </a:cubicBezTo>
                    <a:cubicBezTo>
                      <a:pt x="618246" y="212385"/>
                      <a:pt x="672078" y="238163"/>
                      <a:pt x="707714" y="251053"/>
                    </a:cubicBezTo>
                    <a:cubicBezTo>
                      <a:pt x="743350" y="263943"/>
                      <a:pt x="786568" y="266217"/>
                      <a:pt x="803249" y="269250"/>
                    </a:cubicBezTo>
                    <a:cubicBezTo>
                      <a:pt x="819930" y="272283"/>
                      <a:pt x="807040" y="259393"/>
                      <a:pt x="807798" y="269250"/>
                    </a:cubicBezTo>
                    <a:cubicBezTo>
                      <a:pt x="808556" y="279107"/>
                      <a:pt x="807040" y="256361"/>
                      <a:pt x="807798" y="328391"/>
                    </a:cubicBezTo>
                    <a:cubicBezTo>
                      <a:pt x="808556" y="400421"/>
                      <a:pt x="811589" y="630158"/>
                      <a:pt x="812347" y="701429"/>
                    </a:cubicBezTo>
                    <a:cubicBezTo>
                      <a:pt x="813105" y="772700"/>
                      <a:pt x="813105" y="743889"/>
                      <a:pt x="812347" y="756020"/>
                    </a:cubicBezTo>
                    <a:cubicBezTo>
                      <a:pt x="811589" y="768151"/>
                      <a:pt x="810073" y="769668"/>
                      <a:pt x="807798" y="774217"/>
                    </a:cubicBezTo>
                    <a:cubicBezTo>
                      <a:pt x="805523" y="778766"/>
                      <a:pt x="822204" y="784832"/>
                      <a:pt x="798699" y="783316"/>
                    </a:cubicBezTo>
                    <a:cubicBezTo>
                      <a:pt x="775194" y="781800"/>
                      <a:pt x="714538" y="774976"/>
                      <a:pt x="666771" y="765119"/>
                    </a:cubicBezTo>
                    <a:cubicBezTo>
                      <a:pt x="619004" y="755262"/>
                      <a:pt x="569720" y="749197"/>
                      <a:pt x="512096" y="724176"/>
                    </a:cubicBezTo>
                    <a:cubicBezTo>
                      <a:pt x="454472" y="699155"/>
                      <a:pt x="374861" y="653663"/>
                      <a:pt x="321028" y="614994"/>
                    </a:cubicBezTo>
                    <a:cubicBezTo>
                      <a:pt x="267195" y="576325"/>
                      <a:pt x="228526" y="540689"/>
                      <a:pt x="189099" y="492164"/>
                    </a:cubicBezTo>
                    <a:cubicBezTo>
                      <a:pt x="149672" y="443639"/>
                      <a:pt x="111763" y="382223"/>
                      <a:pt x="84467" y="323841"/>
                    </a:cubicBezTo>
                    <a:cubicBezTo>
                      <a:pt x="57172" y="265459"/>
                      <a:pt x="38974" y="193429"/>
                      <a:pt x="25326" y="141871"/>
                    </a:cubicBezTo>
                    <a:cubicBezTo>
                      <a:pt x="11678" y="90313"/>
                      <a:pt x="-15617" y="31931"/>
                      <a:pt x="11678" y="9943"/>
                    </a:cubicBezTo>
                    <a:close/>
                  </a:path>
                </a:pathLst>
              </a:cu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2617172" y="7868515"/>
                <a:ext cx="610052" cy="255635"/>
                <a:chOff x="2491504" y="4971740"/>
                <a:chExt cx="880668" cy="267789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2491504" y="4978093"/>
                  <a:ext cx="112850" cy="95748"/>
                </a:xfrm>
                <a:prstGeom prst="rect">
                  <a:avLst/>
                </a:prstGeom>
                <a:pattFill prst="plaid">
                  <a:fgClr>
                    <a:srgbClr val="FF0000"/>
                  </a:fgClr>
                  <a:bgClr>
                    <a:schemeClr val="bg1"/>
                  </a:bgClr>
                </a:patt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2491504" y="5143781"/>
                  <a:ext cx="112850" cy="95748"/>
                </a:xfrm>
                <a:prstGeom prst="rect">
                  <a:avLst/>
                </a:prstGeom>
                <a:pattFill prst="plaid">
                  <a:fgClr>
                    <a:srgbClr val="FF0000"/>
                  </a:fgClr>
                  <a:bgClr>
                    <a:schemeClr val="bg1"/>
                  </a:bgClr>
                </a:patt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259322" y="4971740"/>
                  <a:ext cx="112850" cy="95748"/>
                </a:xfrm>
                <a:prstGeom prst="rect">
                  <a:avLst/>
                </a:prstGeom>
                <a:pattFill prst="plaid">
                  <a:fgClr>
                    <a:srgbClr val="FF0000"/>
                  </a:fgClr>
                  <a:bgClr>
                    <a:schemeClr val="bg1"/>
                  </a:bgClr>
                </a:patt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59322" y="5137428"/>
                  <a:ext cx="112850" cy="95748"/>
                </a:xfrm>
                <a:prstGeom prst="rect">
                  <a:avLst/>
                </a:prstGeom>
                <a:pattFill prst="plaid">
                  <a:fgClr>
                    <a:srgbClr val="FF0000"/>
                  </a:fgClr>
                  <a:bgClr>
                    <a:schemeClr val="bg1"/>
                  </a:bgClr>
                </a:patt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Can 54"/>
              <p:cNvSpPr/>
              <p:nvPr/>
            </p:nvSpPr>
            <p:spPr>
              <a:xfrm>
                <a:off x="2884798" y="4064871"/>
                <a:ext cx="91631" cy="4111891"/>
              </a:xfrm>
              <a:prstGeom prst="can">
                <a:avLst/>
              </a:prstGeom>
              <a:solidFill>
                <a:srgbClr val="00B0F0">
                  <a:alpha val="32000"/>
                </a:srgbClr>
              </a:solidFill>
              <a:ln>
                <a:solidFill>
                  <a:srgbClr val="00B0F0">
                    <a:alpha val="43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 rot="10385341">
                <a:off x="2960566" y="7538599"/>
                <a:ext cx="920884" cy="1158052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 rot="10636617">
                <a:off x="2896844" y="7502485"/>
                <a:ext cx="1134380" cy="1271134"/>
              </a:xfrm>
              <a:prstGeom prst="arc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sp>
            <p:nvSpPr>
              <p:cNvPr id="58" name="Arc 57"/>
              <p:cNvSpPr/>
              <p:nvPr/>
            </p:nvSpPr>
            <p:spPr>
              <a:xfrm rot="10623822">
                <a:off x="2935751" y="7569111"/>
                <a:ext cx="1083035" cy="1165856"/>
              </a:xfrm>
              <a:prstGeom prst="arc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3434714" y="8698986"/>
                <a:ext cx="147887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3453764" y="8735250"/>
                <a:ext cx="147887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460114" y="8774503"/>
                <a:ext cx="1478872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riangle 61"/>
              <p:cNvSpPr/>
              <p:nvPr/>
            </p:nvSpPr>
            <p:spPr>
              <a:xfrm rot="16200000">
                <a:off x="4886154" y="8286528"/>
                <a:ext cx="344524" cy="8880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33000">
                    <a:srgbClr val="00B0F0"/>
                  </a:gs>
                  <a:gs pos="43000">
                    <a:srgbClr val="53C295"/>
                  </a:gs>
                  <a:gs pos="54000">
                    <a:srgbClr val="92D050"/>
                  </a:gs>
                  <a:gs pos="64000">
                    <a:srgbClr val="FF000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iangle 63"/>
              <p:cNvSpPr/>
              <p:nvPr/>
            </p:nvSpPr>
            <p:spPr>
              <a:xfrm>
                <a:off x="2936139" y="4055658"/>
                <a:ext cx="475501" cy="54134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iangle 64"/>
              <p:cNvSpPr/>
              <p:nvPr/>
            </p:nvSpPr>
            <p:spPr>
              <a:xfrm>
                <a:off x="2694914" y="4049586"/>
                <a:ext cx="475501" cy="54134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00B0F0">
                      <a:alpha val="61000"/>
                    </a:srgbClr>
                  </a:gs>
                  <a:gs pos="0">
                    <a:srgbClr val="00B0F0">
                      <a:alpha val="60000"/>
                    </a:srgbClr>
                  </a:gs>
                  <a:gs pos="100000">
                    <a:srgbClr val="00B0F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riangle 65"/>
              <p:cNvSpPr/>
              <p:nvPr/>
            </p:nvSpPr>
            <p:spPr>
              <a:xfrm>
                <a:off x="2435226" y="4049226"/>
                <a:ext cx="498646" cy="54934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riangle 66"/>
              <p:cNvSpPr/>
              <p:nvPr/>
            </p:nvSpPr>
            <p:spPr>
              <a:xfrm rot="10800000">
                <a:off x="2675442" y="4595130"/>
                <a:ext cx="500164" cy="386675"/>
              </a:xfrm>
              <a:custGeom>
                <a:avLst/>
                <a:gdLst>
                  <a:gd name="connsiteX0" fmla="*/ 0 w 500164"/>
                  <a:gd name="connsiteY0" fmla="*/ 1012150 h 1012150"/>
                  <a:gd name="connsiteX1" fmla="*/ 250082 w 500164"/>
                  <a:gd name="connsiteY1" fmla="*/ 0 h 1012150"/>
                  <a:gd name="connsiteX2" fmla="*/ 500164 w 500164"/>
                  <a:gd name="connsiteY2" fmla="*/ 1012150 h 1012150"/>
                  <a:gd name="connsiteX3" fmla="*/ 0 w 500164"/>
                  <a:gd name="connsiteY3" fmla="*/ 1012150 h 1012150"/>
                  <a:gd name="connsiteX0" fmla="*/ 0 w 500164"/>
                  <a:gd name="connsiteY0" fmla="*/ 1012150 h 1012150"/>
                  <a:gd name="connsiteX1" fmla="*/ 89506 w 500164"/>
                  <a:gd name="connsiteY1" fmla="*/ 625706 h 1012150"/>
                  <a:gd name="connsiteX2" fmla="*/ 250082 w 500164"/>
                  <a:gd name="connsiteY2" fmla="*/ 0 h 1012150"/>
                  <a:gd name="connsiteX3" fmla="*/ 500164 w 500164"/>
                  <a:gd name="connsiteY3" fmla="*/ 1012150 h 1012150"/>
                  <a:gd name="connsiteX4" fmla="*/ 0 w 500164"/>
                  <a:gd name="connsiteY4" fmla="*/ 1012150 h 1012150"/>
                  <a:gd name="connsiteX0" fmla="*/ 0 w 500164"/>
                  <a:gd name="connsiteY0" fmla="*/ 1012150 h 1012150"/>
                  <a:gd name="connsiteX1" fmla="*/ 89506 w 500164"/>
                  <a:gd name="connsiteY1" fmla="*/ 625706 h 1012150"/>
                  <a:gd name="connsiteX2" fmla="*/ 250082 w 500164"/>
                  <a:gd name="connsiteY2" fmla="*/ 0 h 1012150"/>
                  <a:gd name="connsiteX3" fmla="*/ 413356 w 500164"/>
                  <a:gd name="connsiteY3" fmla="*/ 625706 h 1012150"/>
                  <a:gd name="connsiteX4" fmla="*/ 500164 w 500164"/>
                  <a:gd name="connsiteY4" fmla="*/ 1012150 h 1012150"/>
                  <a:gd name="connsiteX5" fmla="*/ 0 w 500164"/>
                  <a:gd name="connsiteY5" fmla="*/ 1012150 h 1012150"/>
                  <a:gd name="connsiteX0" fmla="*/ 0 w 500164"/>
                  <a:gd name="connsiteY0" fmla="*/ 386675 h 386675"/>
                  <a:gd name="connsiteX1" fmla="*/ 89506 w 500164"/>
                  <a:gd name="connsiteY1" fmla="*/ 231 h 386675"/>
                  <a:gd name="connsiteX2" fmla="*/ 237382 w 500164"/>
                  <a:gd name="connsiteY2" fmla="*/ 0 h 386675"/>
                  <a:gd name="connsiteX3" fmla="*/ 413356 w 500164"/>
                  <a:gd name="connsiteY3" fmla="*/ 231 h 386675"/>
                  <a:gd name="connsiteX4" fmla="*/ 500164 w 500164"/>
                  <a:gd name="connsiteY4" fmla="*/ 386675 h 386675"/>
                  <a:gd name="connsiteX5" fmla="*/ 0 w 500164"/>
                  <a:gd name="connsiteY5" fmla="*/ 386675 h 38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164" h="386675">
                    <a:moveTo>
                      <a:pt x="0" y="386675"/>
                    </a:moveTo>
                    <a:lnTo>
                      <a:pt x="89506" y="231"/>
                    </a:lnTo>
                    <a:lnTo>
                      <a:pt x="237382" y="0"/>
                    </a:lnTo>
                    <a:lnTo>
                      <a:pt x="413356" y="231"/>
                    </a:lnTo>
                    <a:lnTo>
                      <a:pt x="500164" y="386675"/>
                    </a:lnTo>
                    <a:lnTo>
                      <a:pt x="0" y="3866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00B0F0">
                      <a:alpha val="61000"/>
                    </a:srgbClr>
                  </a:gs>
                  <a:gs pos="0">
                    <a:srgbClr val="00B0F0">
                      <a:alpha val="60000"/>
                    </a:srgbClr>
                  </a:gs>
                  <a:gs pos="100000">
                    <a:srgbClr val="00B0F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riangle 238"/>
              <p:cNvSpPr/>
              <p:nvPr/>
            </p:nvSpPr>
            <p:spPr>
              <a:xfrm>
                <a:off x="2323796" y="5561056"/>
                <a:ext cx="226954" cy="231638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8151" h="1020771">
                    <a:moveTo>
                      <a:pt x="0" y="1020771"/>
                    </a:moveTo>
                    <a:lnTo>
                      <a:pt x="898151" y="0"/>
                    </a:lnTo>
                    <a:lnTo>
                      <a:pt x="475501" y="1020771"/>
                    </a:lnTo>
                    <a:lnTo>
                      <a:pt x="0" y="10207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riangle 237"/>
              <p:cNvSpPr/>
              <p:nvPr/>
            </p:nvSpPr>
            <p:spPr>
              <a:xfrm>
                <a:off x="3313306" y="5567310"/>
                <a:ext cx="212338" cy="225148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7740" h="1015468">
                    <a:moveTo>
                      <a:pt x="410964" y="1015468"/>
                    </a:moveTo>
                    <a:lnTo>
                      <a:pt x="0" y="0"/>
                    </a:lnTo>
                    <a:lnTo>
                      <a:pt x="927740" y="1005943"/>
                    </a:lnTo>
                    <a:lnTo>
                      <a:pt x="410964" y="101546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riangle 69"/>
              <p:cNvSpPr/>
              <p:nvPr/>
            </p:nvSpPr>
            <p:spPr>
              <a:xfrm>
                <a:off x="2867086" y="5611590"/>
                <a:ext cx="114773" cy="19543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00B0F0">
                      <a:alpha val="61000"/>
                    </a:srgbClr>
                  </a:gs>
                  <a:gs pos="0">
                    <a:srgbClr val="00B0F0">
                      <a:alpha val="60000"/>
                    </a:srgbClr>
                  </a:gs>
                  <a:gs pos="100000">
                    <a:srgbClr val="00B0F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496185" y="5048331"/>
                <a:ext cx="112850" cy="95748"/>
              </a:xfrm>
              <a:prstGeom prst="rect">
                <a:avLst/>
              </a:prstGeom>
              <a:pattFill prst="plaid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264003" y="5041978"/>
                <a:ext cx="112850" cy="95748"/>
              </a:xfrm>
              <a:prstGeom prst="rect">
                <a:avLst/>
              </a:prstGeom>
              <a:pattFill prst="plaid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340935" y="5929124"/>
                <a:ext cx="112850" cy="95748"/>
              </a:xfrm>
              <a:prstGeom prst="rect">
                <a:avLst/>
              </a:prstGeom>
              <a:pattFill prst="plaid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399009" y="5923577"/>
                <a:ext cx="112850" cy="95748"/>
              </a:xfrm>
              <a:prstGeom prst="rect">
                <a:avLst/>
              </a:prstGeom>
              <a:pattFill prst="plaid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riangle 237"/>
              <p:cNvSpPr/>
              <p:nvPr/>
            </p:nvSpPr>
            <p:spPr>
              <a:xfrm rot="15370213">
                <a:off x="3003038" y="5544797"/>
                <a:ext cx="240355" cy="875551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1623014 w 1623014"/>
                  <a:gd name="connsiteY0" fmla="*/ 3181661 h 3181661"/>
                  <a:gd name="connsiteX1" fmla="*/ 0 w 1623014"/>
                  <a:gd name="connsiteY1" fmla="*/ 0 h 3181661"/>
                  <a:gd name="connsiteX2" fmla="*/ 927740 w 1623014"/>
                  <a:gd name="connsiteY2" fmla="*/ 1005943 h 3181661"/>
                  <a:gd name="connsiteX3" fmla="*/ 1623014 w 1623014"/>
                  <a:gd name="connsiteY3" fmla="*/ 3181661 h 3181661"/>
                  <a:gd name="connsiteX0" fmla="*/ 1623014 w 1747723"/>
                  <a:gd name="connsiteY0" fmla="*/ 3181661 h 3181661"/>
                  <a:gd name="connsiteX1" fmla="*/ 0 w 1747723"/>
                  <a:gd name="connsiteY1" fmla="*/ 0 h 3181661"/>
                  <a:gd name="connsiteX2" fmla="*/ 1747724 w 1747723"/>
                  <a:gd name="connsiteY2" fmla="*/ 2659569 h 3181661"/>
                  <a:gd name="connsiteX3" fmla="*/ 1623014 w 1747723"/>
                  <a:gd name="connsiteY3" fmla="*/ 3181661 h 3181661"/>
                  <a:gd name="connsiteX0" fmla="*/ 2648772 w 2773481"/>
                  <a:gd name="connsiteY0" fmla="*/ 4990816 h 4990816"/>
                  <a:gd name="connsiteX1" fmla="*/ 2 w 2773481"/>
                  <a:gd name="connsiteY1" fmla="*/ -1 h 4990816"/>
                  <a:gd name="connsiteX2" fmla="*/ 2773482 w 2773481"/>
                  <a:gd name="connsiteY2" fmla="*/ 4468724 h 4990816"/>
                  <a:gd name="connsiteX3" fmla="*/ 2648772 w 2773481"/>
                  <a:gd name="connsiteY3" fmla="*/ 4990816 h 4990816"/>
                  <a:gd name="connsiteX0" fmla="*/ 2550134 w 2674843"/>
                  <a:gd name="connsiteY0" fmla="*/ 4685550 h 4685550"/>
                  <a:gd name="connsiteX1" fmla="*/ -1 w 2674843"/>
                  <a:gd name="connsiteY1" fmla="*/ -2 h 4685550"/>
                  <a:gd name="connsiteX2" fmla="*/ 2674844 w 2674843"/>
                  <a:gd name="connsiteY2" fmla="*/ 4163458 h 4685550"/>
                  <a:gd name="connsiteX3" fmla="*/ 2550134 w 2674843"/>
                  <a:gd name="connsiteY3" fmla="*/ 4685550 h 4685550"/>
                  <a:gd name="connsiteX0" fmla="*/ 2628255 w 2752964"/>
                  <a:gd name="connsiteY0" fmla="*/ 4897120 h 4897120"/>
                  <a:gd name="connsiteX1" fmla="*/ 0 w 2752964"/>
                  <a:gd name="connsiteY1" fmla="*/ 0 h 4897120"/>
                  <a:gd name="connsiteX2" fmla="*/ 2752965 w 2752964"/>
                  <a:gd name="connsiteY2" fmla="*/ 4375028 h 4897120"/>
                  <a:gd name="connsiteX3" fmla="*/ 2628255 w 2752964"/>
                  <a:gd name="connsiteY3" fmla="*/ 4897120 h 4897120"/>
                  <a:gd name="connsiteX0" fmla="*/ 2651873 w 2752964"/>
                  <a:gd name="connsiteY0" fmla="*/ 4917868 h 4917867"/>
                  <a:gd name="connsiteX1" fmla="*/ 0 w 2752964"/>
                  <a:gd name="connsiteY1" fmla="*/ 0 h 4917867"/>
                  <a:gd name="connsiteX2" fmla="*/ 2752965 w 2752964"/>
                  <a:gd name="connsiteY2" fmla="*/ 4375028 h 4917867"/>
                  <a:gd name="connsiteX3" fmla="*/ 2651873 w 2752964"/>
                  <a:gd name="connsiteY3" fmla="*/ 4917868 h 4917867"/>
                  <a:gd name="connsiteX0" fmla="*/ 2651873 w 2779904"/>
                  <a:gd name="connsiteY0" fmla="*/ 4917868 h 4917867"/>
                  <a:gd name="connsiteX1" fmla="*/ 0 w 2779904"/>
                  <a:gd name="connsiteY1" fmla="*/ 0 h 4917867"/>
                  <a:gd name="connsiteX2" fmla="*/ 2779904 w 2779904"/>
                  <a:gd name="connsiteY2" fmla="*/ 4381876 h 4917867"/>
                  <a:gd name="connsiteX3" fmla="*/ 2651873 w 2779904"/>
                  <a:gd name="connsiteY3" fmla="*/ 4917868 h 4917867"/>
                  <a:gd name="connsiteX0" fmla="*/ 2429146 w 2779904"/>
                  <a:gd name="connsiteY0" fmla="*/ 4899821 h 4899823"/>
                  <a:gd name="connsiteX1" fmla="*/ 0 w 2779904"/>
                  <a:gd name="connsiteY1" fmla="*/ 0 h 4899823"/>
                  <a:gd name="connsiteX2" fmla="*/ 2779904 w 2779904"/>
                  <a:gd name="connsiteY2" fmla="*/ 4381876 h 4899823"/>
                  <a:gd name="connsiteX3" fmla="*/ 2429146 w 2779904"/>
                  <a:gd name="connsiteY3" fmla="*/ 4899821 h 4899823"/>
                  <a:gd name="connsiteX0" fmla="*/ 3122027 w 3472785"/>
                  <a:gd name="connsiteY0" fmla="*/ 4163049 h 4163051"/>
                  <a:gd name="connsiteX1" fmla="*/ -6 w 3472785"/>
                  <a:gd name="connsiteY1" fmla="*/ -1 h 4163051"/>
                  <a:gd name="connsiteX2" fmla="*/ 3472785 w 3472785"/>
                  <a:gd name="connsiteY2" fmla="*/ 3645104 h 4163051"/>
                  <a:gd name="connsiteX3" fmla="*/ 3122027 w 3472785"/>
                  <a:gd name="connsiteY3" fmla="*/ 4163049 h 416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2785" h="4163051">
                    <a:moveTo>
                      <a:pt x="3122027" y="4163049"/>
                    </a:moveTo>
                    <a:lnTo>
                      <a:pt x="-6" y="-1"/>
                    </a:lnTo>
                    <a:lnTo>
                      <a:pt x="3472785" y="3645104"/>
                    </a:lnTo>
                    <a:lnTo>
                      <a:pt x="3122027" y="416304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riangle 77"/>
              <p:cNvSpPr/>
              <p:nvPr/>
            </p:nvSpPr>
            <p:spPr>
              <a:xfrm rot="10800000">
                <a:off x="2864586" y="5803649"/>
                <a:ext cx="119913" cy="39077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00B0F0">
                      <a:alpha val="61000"/>
                    </a:srgbClr>
                  </a:gs>
                  <a:gs pos="0">
                    <a:srgbClr val="00B0F0">
                      <a:alpha val="60000"/>
                    </a:srgbClr>
                  </a:gs>
                  <a:gs pos="100000">
                    <a:srgbClr val="00B0F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riangle 238"/>
              <p:cNvSpPr/>
              <p:nvPr/>
            </p:nvSpPr>
            <p:spPr>
              <a:xfrm rot="10564552">
                <a:off x="2342161" y="5762251"/>
                <a:ext cx="774159" cy="476940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2972271 w 3447771"/>
                  <a:gd name="connsiteY0" fmla="*/ 4023108 h 4023108"/>
                  <a:gd name="connsiteX1" fmla="*/ -2 w 3447771"/>
                  <a:gd name="connsiteY1" fmla="*/ -1 h 4023108"/>
                  <a:gd name="connsiteX2" fmla="*/ 3447772 w 3447771"/>
                  <a:gd name="connsiteY2" fmla="*/ 4023108 h 4023108"/>
                  <a:gd name="connsiteX3" fmla="*/ 2972271 w 3447771"/>
                  <a:gd name="connsiteY3" fmla="*/ 4023108 h 4023108"/>
                  <a:gd name="connsiteX0" fmla="*/ 2972275 w 3470265"/>
                  <a:gd name="connsiteY0" fmla="*/ 4023108 h 4066898"/>
                  <a:gd name="connsiteX1" fmla="*/ 2 w 3470265"/>
                  <a:gd name="connsiteY1" fmla="*/ -1 h 4066898"/>
                  <a:gd name="connsiteX2" fmla="*/ 3470264 w 3470265"/>
                  <a:gd name="connsiteY2" fmla="*/ 4066896 h 4066898"/>
                  <a:gd name="connsiteX3" fmla="*/ 2972275 w 3470265"/>
                  <a:gd name="connsiteY3" fmla="*/ 4023108 h 4066898"/>
                  <a:gd name="connsiteX0" fmla="*/ 3154180 w 3470262"/>
                  <a:gd name="connsiteY0" fmla="*/ 4005194 h 4066898"/>
                  <a:gd name="connsiteX1" fmla="*/ -1 w 3470262"/>
                  <a:gd name="connsiteY1" fmla="*/ -1 h 4066898"/>
                  <a:gd name="connsiteX2" fmla="*/ 3470261 w 3470262"/>
                  <a:gd name="connsiteY2" fmla="*/ 4066896 h 4066898"/>
                  <a:gd name="connsiteX3" fmla="*/ 3154180 w 3470262"/>
                  <a:gd name="connsiteY3" fmla="*/ 4005194 h 4066898"/>
                  <a:gd name="connsiteX0" fmla="*/ 2453059 w 2769141"/>
                  <a:gd name="connsiteY0" fmla="*/ 4984025 h 5045729"/>
                  <a:gd name="connsiteX1" fmla="*/ 1 w 2769141"/>
                  <a:gd name="connsiteY1" fmla="*/ -3 h 5045729"/>
                  <a:gd name="connsiteX2" fmla="*/ 2769140 w 2769141"/>
                  <a:gd name="connsiteY2" fmla="*/ 5045727 h 5045729"/>
                  <a:gd name="connsiteX3" fmla="*/ 2453059 w 2769141"/>
                  <a:gd name="connsiteY3" fmla="*/ 4984025 h 5045729"/>
                  <a:gd name="connsiteX0" fmla="*/ 2277645 w 2593727"/>
                  <a:gd name="connsiteY0" fmla="*/ 4649846 h 4711550"/>
                  <a:gd name="connsiteX1" fmla="*/ -1 w 2593727"/>
                  <a:gd name="connsiteY1" fmla="*/ 0 h 4711550"/>
                  <a:gd name="connsiteX2" fmla="*/ 2593726 w 2593727"/>
                  <a:gd name="connsiteY2" fmla="*/ 4711548 h 4711550"/>
                  <a:gd name="connsiteX3" fmla="*/ 2277645 w 2593727"/>
                  <a:gd name="connsiteY3" fmla="*/ 4649846 h 4711550"/>
                  <a:gd name="connsiteX0" fmla="*/ 2216811 w 2532893"/>
                  <a:gd name="connsiteY0" fmla="*/ 4666489 h 4728193"/>
                  <a:gd name="connsiteX1" fmla="*/ -1 w 2532893"/>
                  <a:gd name="connsiteY1" fmla="*/ 5 h 4728193"/>
                  <a:gd name="connsiteX2" fmla="*/ 2532892 w 2532893"/>
                  <a:gd name="connsiteY2" fmla="*/ 4728191 h 4728193"/>
                  <a:gd name="connsiteX3" fmla="*/ 2216811 w 2532893"/>
                  <a:gd name="connsiteY3" fmla="*/ 4666489 h 4728193"/>
                  <a:gd name="connsiteX0" fmla="*/ 2216811 w 2532893"/>
                  <a:gd name="connsiteY0" fmla="*/ 4666489 h 4728193"/>
                  <a:gd name="connsiteX1" fmla="*/ 0 w 2532893"/>
                  <a:gd name="connsiteY1" fmla="*/ 2 h 4728193"/>
                  <a:gd name="connsiteX2" fmla="*/ 2532892 w 2532893"/>
                  <a:gd name="connsiteY2" fmla="*/ 4728191 h 4728193"/>
                  <a:gd name="connsiteX3" fmla="*/ 2216811 w 2532893"/>
                  <a:gd name="connsiteY3" fmla="*/ 4666489 h 4728193"/>
                  <a:gd name="connsiteX0" fmla="*/ 2184520 w 2500602"/>
                  <a:gd name="connsiteY0" fmla="*/ 5663610 h 5725314"/>
                  <a:gd name="connsiteX1" fmla="*/ -1 w 2500602"/>
                  <a:gd name="connsiteY1" fmla="*/ -4 h 5725314"/>
                  <a:gd name="connsiteX2" fmla="*/ 2500601 w 2500602"/>
                  <a:gd name="connsiteY2" fmla="*/ 5725312 h 5725314"/>
                  <a:gd name="connsiteX3" fmla="*/ 2184520 w 2500602"/>
                  <a:gd name="connsiteY3" fmla="*/ 5663610 h 5725314"/>
                  <a:gd name="connsiteX0" fmla="*/ 2704190 w 3020272"/>
                  <a:gd name="connsiteY0" fmla="*/ 5088535 h 5150239"/>
                  <a:gd name="connsiteX1" fmla="*/ 0 w 3020272"/>
                  <a:gd name="connsiteY1" fmla="*/ -3 h 5150239"/>
                  <a:gd name="connsiteX2" fmla="*/ 3020271 w 3020272"/>
                  <a:gd name="connsiteY2" fmla="*/ 5150237 h 5150239"/>
                  <a:gd name="connsiteX3" fmla="*/ 2704190 w 3020272"/>
                  <a:gd name="connsiteY3" fmla="*/ 5088535 h 5150239"/>
                  <a:gd name="connsiteX0" fmla="*/ 2525443 w 2841525"/>
                  <a:gd name="connsiteY0" fmla="*/ 4912892 h 4974596"/>
                  <a:gd name="connsiteX1" fmla="*/ -1 w 2841525"/>
                  <a:gd name="connsiteY1" fmla="*/ 3 h 4974596"/>
                  <a:gd name="connsiteX2" fmla="*/ 2841524 w 2841525"/>
                  <a:gd name="connsiteY2" fmla="*/ 4974594 h 4974596"/>
                  <a:gd name="connsiteX3" fmla="*/ 2525443 w 2841525"/>
                  <a:gd name="connsiteY3" fmla="*/ 4912892 h 4974596"/>
                  <a:gd name="connsiteX0" fmla="*/ 2470789 w 2786871"/>
                  <a:gd name="connsiteY0" fmla="*/ 4766786 h 4828490"/>
                  <a:gd name="connsiteX1" fmla="*/ 1 w 2786871"/>
                  <a:gd name="connsiteY1" fmla="*/ 0 h 4828490"/>
                  <a:gd name="connsiteX2" fmla="*/ 2786870 w 2786871"/>
                  <a:gd name="connsiteY2" fmla="*/ 4828488 h 4828490"/>
                  <a:gd name="connsiteX3" fmla="*/ 2470789 w 2786871"/>
                  <a:gd name="connsiteY3" fmla="*/ 4766786 h 4828490"/>
                  <a:gd name="connsiteX0" fmla="*/ 2506352 w 2822434"/>
                  <a:gd name="connsiteY0" fmla="*/ 4908343 h 4970047"/>
                  <a:gd name="connsiteX1" fmla="*/ 0 w 2822434"/>
                  <a:gd name="connsiteY1" fmla="*/ -4 h 4970047"/>
                  <a:gd name="connsiteX2" fmla="*/ 2822433 w 2822434"/>
                  <a:gd name="connsiteY2" fmla="*/ 4970045 h 4970047"/>
                  <a:gd name="connsiteX3" fmla="*/ 2506352 w 2822434"/>
                  <a:gd name="connsiteY3" fmla="*/ 4908343 h 4970047"/>
                  <a:gd name="connsiteX0" fmla="*/ 2208849 w 2524931"/>
                  <a:gd name="connsiteY0" fmla="*/ 5403203 h 5464907"/>
                  <a:gd name="connsiteX1" fmla="*/ 0 w 2524931"/>
                  <a:gd name="connsiteY1" fmla="*/ 4 h 5464907"/>
                  <a:gd name="connsiteX2" fmla="*/ 2524930 w 2524931"/>
                  <a:gd name="connsiteY2" fmla="*/ 5464905 h 5464907"/>
                  <a:gd name="connsiteX3" fmla="*/ 2208849 w 2524931"/>
                  <a:gd name="connsiteY3" fmla="*/ 5403203 h 5464907"/>
                  <a:gd name="connsiteX0" fmla="*/ 2091304 w 2407386"/>
                  <a:gd name="connsiteY0" fmla="*/ 5042487 h 5104191"/>
                  <a:gd name="connsiteX1" fmla="*/ 0 w 2407386"/>
                  <a:gd name="connsiteY1" fmla="*/ 1 h 5104191"/>
                  <a:gd name="connsiteX2" fmla="*/ 2407385 w 2407386"/>
                  <a:gd name="connsiteY2" fmla="*/ 5104189 h 5104191"/>
                  <a:gd name="connsiteX3" fmla="*/ 2091304 w 2407386"/>
                  <a:gd name="connsiteY3" fmla="*/ 5042487 h 5104191"/>
                  <a:gd name="connsiteX0" fmla="*/ 2016905 w 2332987"/>
                  <a:gd name="connsiteY0" fmla="*/ 4924956 h 4986660"/>
                  <a:gd name="connsiteX1" fmla="*/ -1 w 2332987"/>
                  <a:gd name="connsiteY1" fmla="*/ -2 h 4986660"/>
                  <a:gd name="connsiteX2" fmla="*/ 2332986 w 2332987"/>
                  <a:gd name="connsiteY2" fmla="*/ 4986658 h 4986660"/>
                  <a:gd name="connsiteX3" fmla="*/ 2016905 w 2332987"/>
                  <a:gd name="connsiteY3" fmla="*/ 4924956 h 49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2987" h="4986660">
                    <a:moveTo>
                      <a:pt x="2016905" y="4924956"/>
                    </a:moveTo>
                    <a:lnTo>
                      <a:pt x="-1" y="-2"/>
                    </a:lnTo>
                    <a:lnTo>
                      <a:pt x="2332986" y="4986658"/>
                    </a:lnTo>
                    <a:lnTo>
                      <a:pt x="2016905" y="49249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1953408" y="7269651"/>
                <a:ext cx="1939446" cy="45719"/>
              </a:xfrm>
              <a:prstGeom prst="roundRect">
                <a:avLst/>
              </a:prstGeom>
              <a:pattFill prst="wdUpDiag">
                <a:fgClr>
                  <a:schemeClr val="accent2">
                    <a:lumMod val="40000"/>
                    <a:lumOff val="60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rapezoid 10"/>
              <p:cNvSpPr/>
              <p:nvPr/>
            </p:nvSpPr>
            <p:spPr>
              <a:xfrm rot="10800000">
                <a:off x="2362688" y="3508811"/>
                <a:ext cx="1180592" cy="524313"/>
              </a:xfrm>
              <a:custGeom>
                <a:avLst/>
                <a:gdLst>
                  <a:gd name="connsiteX0" fmla="*/ 0 w 607483"/>
                  <a:gd name="connsiteY0" fmla="*/ 121024 h 121024"/>
                  <a:gd name="connsiteX1" fmla="*/ 30256 w 607483"/>
                  <a:gd name="connsiteY1" fmla="*/ 0 h 121024"/>
                  <a:gd name="connsiteX2" fmla="*/ 577227 w 607483"/>
                  <a:gd name="connsiteY2" fmla="*/ 0 h 121024"/>
                  <a:gd name="connsiteX3" fmla="*/ 607483 w 607483"/>
                  <a:gd name="connsiteY3" fmla="*/ 121024 h 121024"/>
                  <a:gd name="connsiteX4" fmla="*/ 0 w 607483"/>
                  <a:gd name="connsiteY4" fmla="*/ 121024 h 121024"/>
                  <a:gd name="connsiteX0" fmla="*/ 0 w 617245"/>
                  <a:gd name="connsiteY0" fmla="*/ 114516 h 121024"/>
                  <a:gd name="connsiteX1" fmla="*/ 40018 w 617245"/>
                  <a:gd name="connsiteY1" fmla="*/ 0 h 121024"/>
                  <a:gd name="connsiteX2" fmla="*/ 586989 w 617245"/>
                  <a:gd name="connsiteY2" fmla="*/ 0 h 121024"/>
                  <a:gd name="connsiteX3" fmla="*/ 617245 w 617245"/>
                  <a:gd name="connsiteY3" fmla="*/ 121024 h 121024"/>
                  <a:gd name="connsiteX4" fmla="*/ 0 w 617245"/>
                  <a:gd name="connsiteY4" fmla="*/ 114516 h 121024"/>
                  <a:gd name="connsiteX0" fmla="*/ 0 w 617245"/>
                  <a:gd name="connsiteY0" fmla="*/ 121024 h 127532"/>
                  <a:gd name="connsiteX1" fmla="*/ 7477 w 617245"/>
                  <a:gd name="connsiteY1" fmla="*/ 0 h 127532"/>
                  <a:gd name="connsiteX2" fmla="*/ 586989 w 617245"/>
                  <a:gd name="connsiteY2" fmla="*/ 6508 h 127532"/>
                  <a:gd name="connsiteX3" fmla="*/ 617245 w 617245"/>
                  <a:gd name="connsiteY3" fmla="*/ 127532 h 127532"/>
                  <a:gd name="connsiteX4" fmla="*/ 0 w 617245"/>
                  <a:gd name="connsiteY4" fmla="*/ 121024 h 127532"/>
                  <a:gd name="connsiteX0" fmla="*/ 0 w 629292"/>
                  <a:gd name="connsiteY0" fmla="*/ 121024 h 127532"/>
                  <a:gd name="connsiteX1" fmla="*/ 7477 w 629292"/>
                  <a:gd name="connsiteY1" fmla="*/ 0 h 127532"/>
                  <a:gd name="connsiteX2" fmla="*/ 629292 w 629292"/>
                  <a:gd name="connsiteY2" fmla="*/ 9762 h 127532"/>
                  <a:gd name="connsiteX3" fmla="*/ 617245 w 629292"/>
                  <a:gd name="connsiteY3" fmla="*/ 127532 h 127532"/>
                  <a:gd name="connsiteX4" fmla="*/ 0 w 629292"/>
                  <a:gd name="connsiteY4" fmla="*/ 121024 h 127532"/>
                  <a:gd name="connsiteX0" fmla="*/ 0 w 643277"/>
                  <a:gd name="connsiteY0" fmla="*/ 121024 h 124278"/>
                  <a:gd name="connsiteX1" fmla="*/ 7477 w 643277"/>
                  <a:gd name="connsiteY1" fmla="*/ 0 h 124278"/>
                  <a:gd name="connsiteX2" fmla="*/ 629292 w 643277"/>
                  <a:gd name="connsiteY2" fmla="*/ 9762 h 124278"/>
                  <a:gd name="connsiteX3" fmla="*/ 643277 w 643277"/>
                  <a:gd name="connsiteY3" fmla="*/ 124278 h 124278"/>
                  <a:gd name="connsiteX4" fmla="*/ 0 w 643277"/>
                  <a:gd name="connsiteY4" fmla="*/ 121024 h 124278"/>
                  <a:gd name="connsiteX0" fmla="*/ 0 w 643277"/>
                  <a:gd name="connsiteY0" fmla="*/ 121024 h 124278"/>
                  <a:gd name="connsiteX1" fmla="*/ 7477 w 643277"/>
                  <a:gd name="connsiteY1" fmla="*/ 0 h 124278"/>
                  <a:gd name="connsiteX2" fmla="*/ 639054 w 643277"/>
                  <a:gd name="connsiteY2" fmla="*/ 9762 h 124278"/>
                  <a:gd name="connsiteX3" fmla="*/ 643277 w 643277"/>
                  <a:gd name="connsiteY3" fmla="*/ 124278 h 124278"/>
                  <a:gd name="connsiteX4" fmla="*/ 0 w 643277"/>
                  <a:gd name="connsiteY4" fmla="*/ 121024 h 124278"/>
                  <a:gd name="connsiteX0" fmla="*/ 0 w 643277"/>
                  <a:gd name="connsiteY0" fmla="*/ 113713 h 116967"/>
                  <a:gd name="connsiteX1" fmla="*/ 7477 w 643277"/>
                  <a:gd name="connsiteY1" fmla="*/ 0 h 116967"/>
                  <a:gd name="connsiteX2" fmla="*/ 639054 w 643277"/>
                  <a:gd name="connsiteY2" fmla="*/ 2451 h 116967"/>
                  <a:gd name="connsiteX3" fmla="*/ 643277 w 643277"/>
                  <a:gd name="connsiteY3" fmla="*/ 116967 h 116967"/>
                  <a:gd name="connsiteX4" fmla="*/ 0 w 643277"/>
                  <a:gd name="connsiteY4" fmla="*/ 113713 h 116967"/>
                  <a:gd name="connsiteX0" fmla="*/ 0 w 643277"/>
                  <a:gd name="connsiteY0" fmla="*/ 111885 h 115139"/>
                  <a:gd name="connsiteX1" fmla="*/ 7477 w 643277"/>
                  <a:gd name="connsiteY1" fmla="*/ 0 h 115139"/>
                  <a:gd name="connsiteX2" fmla="*/ 639054 w 643277"/>
                  <a:gd name="connsiteY2" fmla="*/ 623 h 115139"/>
                  <a:gd name="connsiteX3" fmla="*/ 643277 w 643277"/>
                  <a:gd name="connsiteY3" fmla="*/ 115139 h 115139"/>
                  <a:gd name="connsiteX4" fmla="*/ 0 w 643277"/>
                  <a:gd name="connsiteY4" fmla="*/ 111885 h 115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3277" h="115139">
                    <a:moveTo>
                      <a:pt x="0" y="111885"/>
                    </a:moveTo>
                    <a:lnTo>
                      <a:pt x="7477" y="0"/>
                    </a:lnTo>
                    <a:lnTo>
                      <a:pt x="639054" y="623"/>
                    </a:lnTo>
                    <a:lnTo>
                      <a:pt x="643277" y="115139"/>
                    </a:lnTo>
                    <a:lnTo>
                      <a:pt x="0" y="111885"/>
                    </a:lnTo>
                    <a:close/>
                  </a:path>
                </a:pathLst>
              </a:custGeom>
              <a:gradFill flip="none" rotWithShape="1">
                <a:gsLst>
                  <a:gs pos="48000">
                    <a:srgbClr val="92D050">
                      <a:lumMod val="74000"/>
                      <a:alpha val="70000"/>
                    </a:srgbClr>
                  </a:gs>
                  <a:gs pos="8000">
                    <a:srgbClr val="92D050">
                      <a:alpha val="70000"/>
                    </a:srgbClr>
                  </a:gs>
                  <a:gs pos="95000">
                    <a:srgbClr val="92D050">
                      <a:alpha val="70000"/>
                    </a:srgbClr>
                  </a:gs>
                  <a:gs pos="39000">
                    <a:srgbClr val="92D050">
                      <a:lumMod val="74000"/>
                      <a:alpha val="70000"/>
                    </a:srgbClr>
                  </a:gs>
                  <a:gs pos="63000">
                    <a:srgbClr val="92D050">
                      <a:lumMod val="74000"/>
                      <a:alpha val="7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29"/>
              <p:cNvSpPr>
                <a:spLocks noChangeArrowheads="1"/>
              </p:cNvSpPr>
              <p:nvPr/>
            </p:nvSpPr>
            <p:spPr bwMode="auto">
              <a:xfrm>
                <a:off x="2878793" y="4933583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174" name="Oval 29"/>
              <p:cNvSpPr>
                <a:spLocks noChangeArrowheads="1"/>
              </p:cNvSpPr>
              <p:nvPr/>
            </p:nvSpPr>
            <p:spPr bwMode="auto">
              <a:xfrm>
                <a:off x="2703666" y="4928578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175" name="Oval 29"/>
              <p:cNvSpPr>
                <a:spLocks noChangeArrowheads="1"/>
              </p:cNvSpPr>
              <p:nvPr/>
            </p:nvSpPr>
            <p:spPr bwMode="auto">
              <a:xfrm>
                <a:off x="3057534" y="4932371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179" name="Triangle 237"/>
              <p:cNvSpPr/>
              <p:nvPr/>
            </p:nvSpPr>
            <p:spPr>
              <a:xfrm rot="4625731">
                <a:off x="2573055" y="6076454"/>
                <a:ext cx="101747" cy="359680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1623014 w 1623014"/>
                  <a:gd name="connsiteY0" fmla="*/ 3181661 h 3181661"/>
                  <a:gd name="connsiteX1" fmla="*/ 0 w 1623014"/>
                  <a:gd name="connsiteY1" fmla="*/ 0 h 3181661"/>
                  <a:gd name="connsiteX2" fmla="*/ 927740 w 1623014"/>
                  <a:gd name="connsiteY2" fmla="*/ 1005943 h 3181661"/>
                  <a:gd name="connsiteX3" fmla="*/ 1623014 w 1623014"/>
                  <a:gd name="connsiteY3" fmla="*/ 3181661 h 3181661"/>
                  <a:gd name="connsiteX0" fmla="*/ 1623014 w 1747723"/>
                  <a:gd name="connsiteY0" fmla="*/ 3181661 h 3181661"/>
                  <a:gd name="connsiteX1" fmla="*/ 0 w 1747723"/>
                  <a:gd name="connsiteY1" fmla="*/ 0 h 3181661"/>
                  <a:gd name="connsiteX2" fmla="*/ 1747724 w 1747723"/>
                  <a:gd name="connsiteY2" fmla="*/ 2659569 h 3181661"/>
                  <a:gd name="connsiteX3" fmla="*/ 1623014 w 1747723"/>
                  <a:gd name="connsiteY3" fmla="*/ 3181661 h 3181661"/>
                  <a:gd name="connsiteX0" fmla="*/ 2648772 w 2773481"/>
                  <a:gd name="connsiteY0" fmla="*/ 4990816 h 4990816"/>
                  <a:gd name="connsiteX1" fmla="*/ 2 w 2773481"/>
                  <a:gd name="connsiteY1" fmla="*/ -1 h 4990816"/>
                  <a:gd name="connsiteX2" fmla="*/ 2773482 w 2773481"/>
                  <a:gd name="connsiteY2" fmla="*/ 4468724 h 4990816"/>
                  <a:gd name="connsiteX3" fmla="*/ 2648772 w 2773481"/>
                  <a:gd name="connsiteY3" fmla="*/ 4990816 h 4990816"/>
                  <a:gd name="connsiteX0" fmla="*/ 2550134 w 2674843"/>
                  <a:gd name="connsiteY0" fmla="*/ 4685550 h 4685550"/>
                  <a:gd name="connsiteX1" fmla="*/ -1 w 2674843"/>
                  <a:gd name="connsiteY1" fmla="*/ -2 h 4685550"/>
                  <a:gd name="connsiteX2" fmla="*/ 2674844 w 2674843"/>
                  <a:gd name="connsiteY2" fmla="*/ 4163458 h 4685550"/>
                  <a:gd name="connsiteX3" fmla="*/ 2550134 w 2674843"/>
                  <a:gd name="connsiteY3" fmla="*/ 4685550 h 4685550"/>
                  <a:gd name="connsiteX0" fmla="*/ 2628255 w 2752964"/>
                  <a:gd name="connsiteY0" fmla="*/ 4897120 h 4897120"/>
                  <a:gd name="connsiteX1" fmla="*/ 0 w 2752964"/>
                  <a:gd name="connsiteY1" fmla="*/ 0 h 4897120"/>
                  <a:gd name="connsiteX2" fmla="*/ 2752965 w 2752964"/>
                  <a:gd name="connsiteY2" fmla="*/ 4375028 h 4897120"/>
                  <a:gd name="connsiteX3" fmla="*/ 2628255 w 2752964"/>
                  <a:gd name="connsiteY3" fmla="*/ 4897120 h 4897120"/>
                  <a:gd name="connsiteX0" fmla="*/ 2651873 w 2752964"/>
                  <a:gd name="connsiteY0" fmla="*/ 4917868 h 4917867"/>
                  <a:gd name="connsiteX1" fmla="*/ 0 w 2752964"/>
                  <a:gd name="connsiteY1" fmla="*/ 0 h 4917867"/>
                  <a:gd name="connsiteX2" fmla="*/ 2752965 w 2752964"/>
                  <a:gd name="connsiteY2" fmla="*/ 4375028 h 4917867"/>
                  <a:gd name="connsiteX3" fmla="*/ 2651873 w 2752964"/>
                  <a:gd name="connsiteY3" fmla="*/ 4917868 h 4917867"/>
                  <a:gd name="connsiteX0" fmla="*/ 2651873 w 2779904"/>
                  <a:gd name="connsiteY0" fmla="*/ 4917868 h 4917867"/>
                  <a:gd name="connsiteX1" fmla="*/ 0 w 2779904"/>
                  <a:gd name="connsiteY1" fmla="*/ 0 h 4917867"/>
                  <a:gd name="connsiteX2" fmla="*/ 2779904 w 2779904"/>
                  <a:gd name="connsiteY2" fmla="*/ 4381876 h 4917867"/>
                  <a:gd name="connsiteX3" fmla="*/ 2651873 w 2779904"/>
                  <a:gd name="connsiteY3" fmla="*/ 4917868 h 4917867"/>
                  <a:gd name="connsiteX0" fmla="*/ 2429146 w 2779904"/>
                  <a:gd name="connsiteY0" fmla="*/ 4899821 h 4899823"/>
                  <a:gd name="connsiteX1" fmla="*/ 0 w 2779904"/>
                  <a:gd name="connsiteY1" fmla="*/ 0 h 4899823"/>
                  <a:gd name="connsiteX2" fmla="*/ 2779904 w 2779904"/>
                  <a:gd name="connsiteY2" fmla="*/ 4381876 h 4899823"/>
                  <a:gd name="connsiteX3" fmla="*/ 2429146 w 2779904"/>
                  <a:gd name="connsiteY3" fmla="*/ 4899821 h 489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9904" h="4899823">
                    <a:moveTo>
                      <a:pt x="2429146" y="4899821"/>
                    </a:moveTo>
                    <a:lnTo>
                      <a:pt x="0" y="0"/>
                    </a:lnTo>
                    <a:lnTo>
                      <a:pt x="2779904" y="4381876"/>
                    </a:lnTo>
                    <a:lnTo>
                      <a:pt x="2429146" y="489982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riangle 238"/>
              <p:cNvSpPr/>
              <p:nvPr/>
            </p:nvSpPr>
            <p:spPr>
              <a:xfrm rot="21389660">
                <a:off x="2996413" y="6121045"/>
                <a:ext cx="367022" cy="226953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2972271 w 3447771"/>
                  <a:gd name="connsiteY0" fmla="*/ 4023108 h 4023108"/>
                  <a:gd name="connsiteX1" fmla="*/ -2 w 3447771"/>
                  <a:gd name="connsiteY1" fmla="*/ -1 h 4023108"/>
                  <a:gd name="connsiteX2" fmla="*/ 3447772 w 3447771"/>
                  <a:gd name="connsiteY2" fmla="*/ 4023108 h 4023108"/>
                  <a:gd name="connsiteX3" fmla="*/ 2972271 w 3447771"/>
                  <a:gd name="connsiteY3" fmla="*/ 4023108 h 4023108"/>
                  <a:gd name="connsiteX0" fmla="*/ 2972275 w 3470265"/>
                  <a:gd name="connsiteY0" fmla="*/ 4023108 h 4066898"/>
                  <a:gd name="connsiteX1" fmla="*/ 2 w 3470265"/>
                  <a:gd name="connsiteY1" fmla="*/ -1 h 4066898"/>
                  <a:gd name="connsiteX2" fmla="*/ 3470264 w 3470265"/>
                  <a:gd name="connsiteY2" fmla="*/ 4066896 h 4066898"/>
                  <a:gd name="connsiteX3" fmla="*/ 2972275 w 3470265"/>
                  <a:gd name="connsiteY3" fmla="*/ 4023108 h 4066898"/>
                  <a:gd name="connsiteX0" fmla="*/ 3154180 w 3470262"/>
                  <a:gd name="connsiteY0" fmla="*/ 4005194 h 4066898"/>
                  <a:gd name="connsiteX1" fmla="*/ -1 w 3470262"/>
                  <a:gd name="connsiteY1" fmla="*/ -1 h 4066898"/>
                  <a:gd name="connsiteX2" fmla="*/ 3470261 w 3470262"/>
                  <a:gd name="connsiteY2" fmla="*/ 4066896 h 4066898"/>
                  <a:gd name="connsiteX3" fmla="*/ 3154180 w 3470262"/>
                  <a:gd name="connsiteY3" fmla="*/ 4005194 h 4066898"/>
                  <a:gd name="connsiteX0" fmla="*/ 2453059 w 2769141"/>
                  <a:gd name="connsiteY0" fmla="*/ 4984025 h 5045729"/>
                  <a:gd name="connsiteX1" fmla="*/ 1 w 2769141"/>
                  <a:gd name="connsiteY1" fmla="*/ -3 h 5045729"/>
                  <a:gd name="connsiteX2" fmla="*/ 2769140 w 2769141"/>
                  <a:gd name="connsiteY2" fmla="*/ 5045727 h 5045729"/>
                  <a:gd name="connsiteX3" fmla="*/ 2453059 w 2769141"/>
                  <a:gd name="connsiteY3" fmla="*/ 4984025 h 5045729"/>
                  <a:gd name="connsiteX0" fmla="*/ 2277645 w 2593727"/>
                  <a:gd name="connsiteY0" fmla="*/ 4649846 h 4711550"/>
                  <a:gd name="connsiteX1" fmla="*/ -1 w 2593727"/>
                  <a:gd name="connsiteY1" fmla="*/ 0 h 4711550"/>
                  <a:gd name="connsiteX2" fmla="*/ 2593726 w 2593727"/>
                  <a:gd name="connsiteY2" fmla="*/ 4711548 h 4711550"/>
                  <a:gd name="connsiteX3" fmla="*/ 2277645 w 2593727"/>
                  <a:gd name="connsiteY3" fmla="*/ 4649846 h 4711550"/>
                  <a:gd name="connsiteX0" fmla="*/ 2216811 w 2532893"/>
                  <a:gd name="connsiteY0" fmla="*/ 4666489 h 4728193"/>
                  <a:gd name="connsiteX1" fmla="*/ -1 w 2532893"/>
                  <a:gd name="connsiteY1" fmla="*/ 5 h 4728193"/>
                  <a:gd name="connsiteX2" fmla="*/ 2532892 w 2532893"/>
                  <a:gd name="connsiteY2" fmla="*/ 4728191 h 4728193"/>
                  <a:gd name="connsiteX3" fmla="*/ 2216811 w 2532893"/>
                  <a:gd name="connsiteY3" fmla="*/ 4666489 h 4728193"/>
                  <a:gd name="connsiteX0" fmla="*/ 2216811 w 2532893"/>
                  <a:gd name="connsiteY0" fmla="*/ 4666489 h 4728193"/>
                  <a:gd name="connsiteX1" fmla="*/ 0 w 2532893"/>
                  <a:gd name="connsiteY1" fmla="*/ 2 h 4728193"/>
                  <a:gd name="connsiteX2" fmla="*/ 2532892 w 2532893"/>
                  <a:gd name="connsiteY2" fmla="*/ 4728191 h 4728193"/>
                  <a:gd name="connsiteX3" fmla="*/ 2216811 w 2532893"/>
                  <a:gd name="connsiteY3" fmla="*/ 4666489 h 4728193"/>
                  <a:gd name="connsiteX0" fmla="*/ 2184520 w 2500602"/>
                  <a:gd name="connsiteY0" fmla="*/ 5663610 h 5725314"/>
                  <a:gd name="connsiteX1" fmla="*/ -1 w 2500602"/>
                  <a:gd name="connsiteY1" fmla="*/ -4 h 5725314"/>
                  <a:gd name="connsiteX2" fmla="*/ 2500601 w 2500602"/>
                  <a:gd name="connsiteY2" fmla="*/ 5725312 h 5725314"/>
                  <a:gd name="connsiteX3" fmla="*/ 2184520 w 2500602"/>
                  <a:gd name="connsiteY3" fmla="*/ 5663610 h 5725314"/>
                  <a:gd name="connsiteX0" fmla="*/ 2704190 w 3020272"/>
                  <a:gd name="connsiteY0" fmla="*/ 5088535 h 5150239"/>
                  <a:gd name="connsiteX1" fmla="*/ 0 w 3020272"/>
                  <a:gd name="connsiteY1" fmla="*/ -3 h 5150239"/>
                  <a:gd name="connsiteX2" fmla="*/ 3020271 w 3020272"/>
                  <a:gd name="connsiteY2" fmla="*/ 5150237 h 5150239"/>
                  <a:gd name="connsiteX3" fmla="*/ 2704190 w 3020272"/>
                  <a:gd name="connsiteY3" fmla="*/ 5088535 h 5150239"/>
                  <a:gd name="connsiteX0" fmla="*/ 2525443 w 2841525"/>
                  <a:gd name="connsiteY0" fmla="*/ 4912892 h 4974596"/>
                  <a:gd name="connsiteX1" fmla="*/ -1 w 2841525"/>
                  <a:gd name="connsiteY1" fmla="*/ 3 h 4974596"/>
                  <a:gd name="connsiteX2" fmla="*/ 2841524 w 2841525"/>
                  <a:gd name="connsiteY2" fmla="*/ 4974594 h 4974596"/>
                  <a:gd name="connsiteX3" fmla="*/ 2525443 w 2841525"/>
                  <a:gd name="connsiteY3" fmla="*/ 4912892 h 4974596"/>
                  <a:gd name="connsiteX0" fmla="*/ 2470789 w 2786871"/>
                  <a:gd name="connsiteY0" fmla="*/ 4766786 h 4828490"/>
                  <a:gd name="connsiteX1" fmla="*/ 1 w 2786871"/>
                  <a:gd name="connsiteY1" fmla="*/ 0 h 4828490"/>
                  <a:gd name="connsiteX2" fmla="*/ 2786870 w 2786871"/>
                  <a:gd name="connsiteY2" fmla="*/ 4828488 h 4828490"/>
                  <a:gd name="connsiteX3" fmla="*/ 2470789 w 2786871"/>
                  <a:gd name="connsiteY3" fmla="*/ 4766786 h 4828490"/>
                  <a:gd name="connsiteX0" fmla="*/ 2506352 w 2822434"/>
                  <a:gd name="connsiteY0" fmla="*/ 4908343 h 4970047"/>
                  <a:gd name="connsiteX1" fmla="*/ 0 w 2822434"/>
                  <a:gd name="connsiteY1" fmla="*/ -4 h 4970047"/>
                  <a:gd name="connsiteX2" fmla="*/ 2822433 w 2822434"/>
                  <a:gd name="connsiteY2" fmla="*/ 4970045 h 4970047"/>
                  <a:gd name="connsiteX3" fmla="*/ 2506352 w 2822434"/>
                  <a:gd name="connsiteY3" fmla="*/ 4908343 h 497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2434" h="4970047">
                    <a:moveTo>
                      <a:pt x="2506352" y="4908343"/>
                    </a:moveTo>
                    <a:lnTo>
                      <a:pt x="0" y="-4"/>
                    </a:lnTo>
                    <a:lnTo>
                      <a:pt x="2822433" y="4970045"/>
                    </a:lnTo>
                    <a:lnTo>
                      <a:pt x="2506352" y="490834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riangle 180"/>
              <p:cNvSpPr/>
              <p:nvPr/>
            </p:nvSpPr>
            <p:spPr>
              <a:xfrm>
                <a:off x="2895832" y="6120313"/>
                <a:ext cx="60093" cy="204287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00B0F0">
                      <a:alpha val="61000"/>
                    </a:srgbClr>
                  </a:gs>
                  <a:gs pos="0">
                    <a:srgbClr val="00B0F0">
                      <a:alpha val="60000"/>
                    </a:srgbClr>
                  </a:gs>
                  <a:gs pos="100000">
                    <a:srgbClr val="00B0F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riangle 238"/>
              <p:cNvSpPr/>
              <p:nvPr/>
            </p:nvSpPr>
            <p:spPr>
              <a:xfrm rot="16680157">
                <a:off x="2801957" y="6165977"/>
                <a:ext cx="405283" cy="656667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2972271 w 3447771"/>
                  <a:gd name="connsiteY0" fmla="*/ 4023108 h 4023108"/>
                  <a:gd name="connsiteX1" fmla="*/ -2 w 3447771"/>
                  <a:gd name="connsiteY1" fmla="*/ -1 h 4023108"/>
                  <a:gd name="connsiteX2" fmla="*/ 3447772 w 3447771"/>
                  <a:gd name="connsiteY2" fmla="*/ 4023108 h 4023108"/>
                  <a:gd name="connsiteX3" fmla="*/ 2972271 w 3447771"/>
                  <a:gd name="connsiteY3" fmla="*/ 4023108 h 4023108"/>
                  <a:gd name="connsiteX0" fmla="*/ 2972275 w 3470265"/>
                  <a:gd name="connsiteY0" fmla="*/ 4023108 h 4066898"/>
                  <a:gd name="connsiteX1" fmla="*/ 2 w 3470265"/>
                  <a:gd name="connsiteY1" fmla="*/ -1 h 4066898"/>
                  <a:gd name="connsiteX2" fmla="*/ 3470264 w 3470265"/>
                  <a:gd name="connsiteY2" fmla="*/ 4066896 h 4066898"/>
                  <a:gd name="connsiteX3" fmla="*/ 2972275 w 3470265"/>
                  <a:gd name="connsiteY3" fmla="*/ 4023108 h 4066898"/>
                  <a:gd name="connsiteX0" fmla="*/ 3154180 w 3470262"/>
                  <a:gd name="connsiteY0" fmla="*/ 4005194 h 4066898"/>
                  <a:gd name="connsiteX1" fmla="*/ -1 w 3470262"/>
                  <a:gd name="connsiteY1" fmla="*/ -1 h 4066898"/>
                  <a:gd name="connsiteX2" fmla="*/ 3470261 w 3470262"/>
                  <a:gd name="connsiteY2" fmla="*/ 4066896 h 4066898"/>
                  <a:gd name="connsiteX3" fmla="*/ 3154180 w 3470262"/>
                  <a:gd name="connsiteY3" fmla="*/ 4005194 h 4066898"/>
                  <a:gd name="connsiteX0" fmla="*/ 2453059 w 2769141"/>
                  <a:gd name="connsiteY0" fmla="*/ 4984025 h 5045729"/>
                  <a:gd name="connsiteX1" fmla="*/ 1 w 2769141"/>
                  <a:gd name="connsiteY1" fmla="*/ -3 h 5045729"/>
                  <a:gd name="connsiteX2" fmla="*/ 2769140 w 2769141"/>
                  <a:gd name="connsiteY2" fmla="*/ 5045727 h 5045729"/>
                  <a:gd name="connsiteX3" fmla="*/ 2453059 w 2769141"/>
                  <a:gd name="connsiteY3" fmla="*/ 4984025 h 5045729"/>
                  <a:gd name="connsiteX0" fmla="*/ 2277645 w 2593727"/>
                  <a:gd name="connsiteY0" fmla="*/ 4649846 h 4711550"/>
                  <a:gd name="connsiteX1" fmla="*/ -1 w 2593727"/>
                  <a:gd name="connsiteY1" fmla="*/ 0 h 4711550"/>
                  <a:gd name="connsiteX2" fmla="*/ 2593726 w 2593727"/>
                  <a:gd name="connsiteY2" fmla="*/ 4711548 h 4711550"/>
                  <a:gd name="connsiteX3" fmla="*/ 2277645 w 2593727"/>
                  <a:gd name="connsiteY3" fmla="*/ 4649846 h 4711550"/>
                  <a:gd name="connsiteX0" fmla="*/ 2216811 w 2532893"/>
                  <a:gd name="connsiteY0" fmla="*/ 4666489 h 4728193"/>
                  <a:gd name="connsiteX1" fmla="*/ -1 w 2532893"/>
                  <a:gd name="connsiteY1" fmla="*/ 5 h 4728193"/>
                  <a:gd name="connsiteX2" fmla="*/ 2532892 w 2532893"/>
                  <a:gd name="connsiteY2" fmla="*/ 4728191 h 4728193"/>
                  <a:gd name="connsiteX3" fmla="*/ 2216811 w 2532893"/>
                  <a:gd name="connsiteY3" fmla="*/ 4666489 h 4728193"/>
                  <a:gd name="connsiteX0" fmla="*/ 2216811 w 2532893"/>
                  <a:gd name="connsiteY0" fmla="*/ 4666489 h 4728193"/>
                  <a:gd name="connsiteX1" fmla="*/ 0 w 2532893"/>
                  <a:gd name="connsiteY1" fmla="*/ 2 h 4728193"/>
                  <a:gd name="connsiteX2" fmla="*/ 2532892 w 2532893"/>
                  <a:gd name="connsiteY2" fmla="*/ 4728191 h 4728193"/>
                  <a:gd name="connsiteX3" fmla="*/ 2216811 w 2532893"/>
                  <a:gd name="connsiteY3" fmla="*/ 4666489 h 4728193"/>
                  <a:gd name="connsiteX0" fmla="*/ 2184520 w 2500602"/>
                  <a:gd name="connsiteY0" fmla="*/ 5663610 h 5725314"/>
                  <a:gd name="connsiteX1" fmla="*/ -1 w 2500602"/>
                  <a:gd name="connsiteY1" fmla="*/ -4 h 5725314"/>
                  <a:gd name="connsiteX2" fmla="*/ 2500601 w 2500602"/>
                  <a:gd name="connsiteY2" fmla="*/ 5725312 h 5725314"/>
                  <a:gd name="connsiteX3" fmla="*/ 2184520 w 2500602"/>
                  <a:gd name="connsiteY3" fmla="*/ 5663610 h 5725314"/>
                  <a:gd name="connsiteX0" fmla="*/ 2704190 w 3020272"/>
                  <a:gd name="connsiteY0" fmla="*/ 5088535 h 5150239"/>
                  <a:gd name="connsiteX1" fmla="*/ 0 w 3020272"/>
                  <a:gd name="connsiteY1" fmla="*/ -3 h 5150239"/>
                  <a:gd name="connsiteX2" fmla="*/ 3020271 w 3020272"/>
                  <a:gd name="connsiteY2" fmla="*/ 5150237 h 5150239"/>
                  <a:gd name="connsiteX3" fmla="*/ 2704190 w 3020272"/>
                  <a:gd name="connsiteY3" fmla="*/ 5088535 h 5150239"/>
                  <a:gd name="connsiteX0" fmla="*/ 2525443 w 2841525"/>
                  <a:gd name="connsiteY0" fmla="*/ 4912892 h 4974596"/>
                  <a:gd name="connsiteX1" fmla="*/ -1 w 2841525"/>
                  <a:gd name="connsiteY1" fmla="*/ 3 h 4974596"/>
                  <a:gd name="connsiteX2" fmla="*/ 2841524 w 2841525"/>
                  <a:gd name="connsiteY2" fmla="*/ 4974594 h 4974596"/>
                  <a:gd name="connsiteX3" fmla="*/ 2525443 w 2841525"/>
                  <a:gd name="connsiteY3" fmla="*/ 4912892 h 4974596"/>
                  <a:gd name="connsiteX0" fmla="*/ 2470789 w 2786871"/>
                  <a:gd name="connsiteY0" fmla="*/ 4766786 h 4828490"/>
                  <a:gd name="connsiteX1" fmla="*/ 1 w 2786871"/>
                  <a:gd name="connsiteY1" fmla="*/ 0 h 4828490"/>
                  <a:gd name="connsiteX2" fmla="*/ 2786870 w 2786871"/>
                  <a:gd name="connsiteY2" fmla="*/ 4828488 h 4828490"/>
                  <a:gd name="connsiteX3" fmla="*/ 2470789 w 2786871"/>
                  <a:gd name="connsiteY3" fmla="*/ 4766786 h 4828490"/>
                  <a:gd name="connsiteX0" fmla="*/ 2506352 w 2822434"/>
                  <a:gd name="connsiteY0" fmla="*/ 4908343 h 4970047"/>
                  <a:gd name="connsiteX1" fmla="*/ 0 w 2822434"/>
                  <a:gd name="connsiteY1" fmla="*/ -4 h 4970047"/>
                  <a:gd name="connsiteX2" fmla="*/ 2822433 w 2822434"/>
                  <a:gd name="connsiteY2" fmla="*/ 4970045 h 4970047"/>
                  <a:gd name="connsiteX3" fmla="*/ 2506352 w 2822434"/>
                  <a:gd name="connsiteY3" fmla="*/ 4908343 h 4970047"/>
                  <a:gd name="connsiteX0" fmla="*/ 2506352 w 2681609"/>
                  <a:gd name="connsiteY0" fmla="*/ 4908348 h 4908350"/>
                  <a:gd name="connsiteX1" fmla="*/ 0 w 2681609"/>
                  <a:gd name="connsiteY1" fmla="*/ 1 h 4908350"/>
                  <a:gd name="connsiteX2" fmla="*/ 2681609 w 2681609"/>
                  <a:gd name="connsiteY2" fmla="*/ 4747128 h 4908350"/>
                  <a:gd name="connsiteX3" fmla="*/ 2506352 w 2681609"/>
                  <a:gd name="connsiteY3" fmla="*/ 4908348 h 4908350"/>
                  <a:gd name="connsiteX0" fmla="*/ 2734920 w 2734922"/>
                  <a:gd name="connsiteY0" fmla="*/ 5088764 h 5088765"/>
                  <a:gd name="connsiteX1" fmla="*/ 0 w 2734922"/>
                  <a:gd name="connsiteY1" fmla="*/ 1 h 5088765"/>
                  <a:gd name="connsiteX2" fmla="*/ 2681609 w 2734922"/>
                  <a:gd name="connsiteY2" fmla="*/ 4747128 h 5088765"/>
                  <a:gd name="connsiteX3" fmla="*/ 2734920 w 2734922"/>
                  <a:gd name="connsiteY3" fmla="*/ 5088764 h 5088765"/>
                  <a:gd name="connsiteX0" fmla="*/ 2491958 w 2681609"/>
                  <a:gd name="connsiteY0" fmla="*/ 5197368 h 5197369"/>
                  <a:gd name="connsiteX1" fmla="*/ 0 w 2681609"/>
                  <a:gd name="connsiteY1" fmla="*/ 1 h 5197369"/>
                  <a:gd name="connsiteX2" fmla="*/ 2681609 w 2681609"/>
                  <a:gd name="connsiteY2" fmla="*/ 4747128 h 5197369"/>
                  <a:gd name="connsiteX3" fmla="*/ 2491958 w 2681609"/>
                  <a:gd name="connsiteY3" fmla="*/ 5197368 h 5197369"/>
                  <a:gd name="connsiteX0" fmla="*/ 2491958 w 2533775"/>
                  <a:gd name="connsiteY0" fmla="*/ 5197368 h 5197369"/>
                  <a:gd name="connsiteX1" fmla="*/ 0 w 2533775"/>
                  <a:gd name="connsiteY1" fmla="*/ 1 h 5197369"/>
                  <a:gd name="connsiteX2" fmla="*/ 2533775 w 2533775"/>
                  <a:gd name="connsiteY2" fmla="*/ 4609485 h 5197369"/>
                  <a:gd name="connsiteX3" fmla="*/ 2491958 w 2533775"/>
                  <a:gd name="connsiteY3" fmla="*/ 5197368 h 5197369"/>
                  <a:gd name="connsiteX0" fmla="*/ 2491958 w 2715147"/>
                  <a:gd name="connsiteY0" fmla="*/ 5197368 h 5197369"/>
                  <a:gd name="connsiteX1" fmla="*/ 0 w 2715147"/>
                  <a:gd name="connsiteY1" fmla="*/ 1 h 5197369"/>
                  <a:gd name="connsiteX2" fmla="*/ 2715148 w 2715147"/>
                  <a:gd name="connsiteY2" fmla="*/ 4794566 h 5197369"/>
                  <a:gd name="connsiteX3" fmla="*/ 2491958 w 2715147"/>
                  <a:gd name="connsiteY3" fmla="*/ 5197368 h 5197369"/>
                  <a:gd name="connsiteX0" fmla="*/ 2738236 w 2738239"/>
                  <a:gd name="connsiteY0" fmla="*/ 5105353 h 5105354"/>
                  <a:gd name="connsiteX1" fmla="*/ 0 w 2738239"/>
                  <a:gd name="connsiteY1" fmla="*/ 1 h 5105354"/>
                  <a:gd name="connsiteX2" fmla="*/ 2715148 w 2738239"/>
                  <a:gd name="connsiteY2" fmla="*/ 4794566 h 5105354"/>
                  <a:gd name="connsiteX3" fmla="*/ 2738236 w 2738239"/>
                  <a:gd name="connsiteY3" fmla="*/ 5105353 h 5105354"/>
                  <a:gd name="connsiteX0" fmla="*/ 1982189 w 1982187"/>
                  <a:gd name="connsiteY0" fmla="*/ 3405036 h 3405037"/>
                  <a:gd name="connsiteX1" fmla="*/ 2 w 1982187"/>
                  <a:gd name="connsiteY1" fmla="*/ 0 h 3405037"/>
                  <a:gd name="connsiteX2" fmla="*/ 1959101 w 1982187"/>
                  <a:gd name="connsiteY2" fmla="*/ 3094249 h 3405037"/>
                  <a:gd name="connsiteX3" fmla="*/ 1982189 w 1982187"/>
                  <a:gd name="connsiteY3" fmla="*/ 3405036 h 3405037"/>
                  <a:gd name="connsiteX0" fmla="*/ 1975777 w 1975777"/>
                  <a:gd name="connsiteY0" fmla="*/ 3357464 h 3357464"/>
                  <a:gd name="connsiteX1" fmla="*/ 2 w 1975777"/>
                  <a:gd name="connsiteY1" fmla="*/ 0 h 3357464"/>
                  <a:gd name="connsiteX2" fmla="*/ 1959101 w 1975777"/>
                  <a:gd name="connsiteY2" fmla="*/ 3094249 h 3357464"/>
                  <a:gd name="connsiteX3" fmla="*/ 1975777 w 1975777"/>
                  <a:gd name="connsiteY3" fmla="*/ 3357464 h 3357464"/>
                  <a:gd name="connsiteX0" fmla="*/ 1954169 w 1959100"/>
                  <a:gd name="connsiteY0" fmla="*/ 3312122 h 3312120"/>
                  <a:gd name="connsiteX1" fmla="*/ 2 w 1959100"/>
                  <a:gd name="connsiteY1" fmla="*/ 0 h 3312120"/>
                  <a:gd name="connsiteX2" fmla="*/ 1959101 w 1959100"/>
                  <a:gd name="connsiteY2" fmla="*/ 3094249 h 3312120"/>
                  <a:gd name="connsiteX3" fmla="*/ 1954169 w 1959100"/>
                  <a:gd name="connsiteY3" fmla="*/ 3312122 h 331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9100" h="3312120">
                    <a:moveTo>
                      <a:pt x="1954169" y="3312122"/>
                    </a:moveTo>
                    <a:lnTo>
                      <a:pt x="2" y="0"/>
                    </a:lnTo>
                    <a:lnTo>
                      <a:pt x="1959101" y="3094249"/>
                    </a:lnTo>
                    <a:lnTo>
                      <a:pt x="1954169" y="33121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92D050">
                    <a:alpha val="82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Triangle 237"/>
              <p:cNvSpPr/>
              <p:nvPr/>
            </p:nvSpPr>
            <p:spPr>
              <a:xfrm rot="7312720">
                <a:off x="2772793" y="6085307"/>
                <a:ext cx="145330" cy="816898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1623014 w 1623014"/>
                  <a:gd name="connsiteY0" fmla="*/ 3181661 h 3181661"/>
                  <a:gd name="connsiteX1" fmla="*/ 0 w 1623014"/>
                  <a:gd name="connsiteY1" fmla="*/ 0 h 3181661"/>
                  <a:gd name="connsiteX2" fmla="*/ 927740 w 1623014"/>
                  <a:gd name="connsiteY2" fmla="*/ 1005943 h 3181661"/>
                  <a:gd name="connsiteX3" fmla="*/ 1623014 w 1623014"/>
                  <a:gd name="connsiteY3" fmla="*/ 3181661 h 3181661"/>
                  <a:gd name="connsiteX0" fmla="*/ 1623014 w 1747723"/>
                  <a:gd name="connsiteY0" fmla="*/ 3181661 h 3181661"/>
                  <a:gd name="connsiteX1" fmla="*/ 0 w 1747723"/>
                  <a:gd name="connsiteY1" fmla="*/ 0 h 3181661"/>
                  <a:gd name="connsiteX2" fmla="*/ 1747724 w 1747723"/>
                  <a:gd name="connsiteY2" fmla="*/ 2659569 h 3181661"/>
                  <a:gd name="connsiteX3" fmla="*/ 1623014 w 1747723"/>
                  <a:gd name="connsiteY3" fmla="*/ 3181661 h 3181661"/>
                  <a:gd name="connsiteX0" fmla="*/ 2648772 w 2773481"/>
                  <a:gd name="connsiteY0" fmla="*/ 4990816 h 4990816"/>
                  <a:gd name="connsiteX1" fmla="*/ 2 w 2773481"/>
                  <a:gd name="connsiteY1" fmla="*/ -1 h 4990816"/>
                  <a:gd name="connsiteX2" fmla="*/ 2773482 w 2773481"/>
                  <a:gd name="connsiteY2" fmla="*/ 4468724 h 4990816"/>
                  <a:gd name="connsiteX3" fmla="*/ 2648772 w 2773481"/>
                  <a:gd name="connsiteY3" fmla="*/ 4990816 h 4990816"/>
                  <a:gd name="connsiteX0" fmla="*/ 2550134 w 2674843"/>
                  <a:gd name="connsiteY0" fmla="*/ 4685550 h 4685550"/>
                  <a:gd name="connsiteX1" fmla="*/ -1 w 2674843"/>
                  <a:gd name="connsiteY1" fmla="*/ -2 h 4685550"/>
                  <a:gd name="connsiteX2" fmla="*/ 2674844 w 2674843"/>
                  <a:gd name="connsiteY2" fmla="*/ 4163458 h 4685550"/>
                  <a:gd name="connsiteX3" fmla="*/ 2550134 w 2674843"/>
                  <a:gd name="connsiteY3" fmla="*/ 4685550 h 4685550"/>
                  <a:gd name="connsiteX0" fmla="*/ 2628255 w 2752964"/>
                  <a:gd name="connsiteY0" fmla="*/ 4897120 h 4897120"/>
                  <a:gd name="connsiteX1" fmla="*/ 0 w 2752964"/>
                  <a:gd name="connsiteY1" fmla="*/ 0 h 4897120"/>
                  <a:gd name="connsiteX2" fmla="*/ 2752965 w 2752964"/>
                  <a:gd name="connsiteY2" fmla="*/ 4375028 h 4897120"/>
                  <a:gd name="connsiteX3" fmla="*/ 2628255 w 2752964"/>
                  <a:gd name="connsiteY3" fmla="*/ 4897120 h 4897120"/>
                  <a:gd name="connsiteX0" fmla="*/ 2651873 w 2752964"/>
                  <a:gd name="connsiteY0" fmla="*/ 4917868 h 4917867"/>
                  <a:gd name="connsiteX1" fmla="*/ 0 w 2752964"/>
                  <a:gd name="connsiteY1" fmla="*/ 0 h 4917867"/>
                  <a:gd name="connsiteX2" fmla="*/ 2752965 w 2752964"/>
                  <a:gd name="connsiteY2" fmla="*/ 4375028 h 4917867"/>
                  <a:gd name="connsiteX3" fmla="*/ 2651873 w 2752964"/>
                  <a:gd name="connsiteY3" fmla="*/ 4917868 h 4917867"/>
                  <a:gd name="connsiteX0" fmla="*/ 2651873 w 2779904"/>
                  <a:gd name="connsiteY0" fmla="*/ 4917868 h 4917867"/>
                  <a:gd name="connsiteX1" fmla="*/ 0 w 2779904"/>
                  <a:gd name="connsiteY1" fmla="*/ 0 h 4917867"/>
                  <a:gd name="connsiteX2" fmla="*/ 2779904 w 2779904"/>
                  <a:gd name="connsiteY2" fmla="*/ 4381876 h 4917867"/>
                  <a:gd name="connsiteX3" fmla="*/ 2651873 w 2779904"/>
                  <a:gd name="connsiteY3" fmla="*/ 4917868 h 4917867"/>
                  <a:gd name="connsiteX0" fmla="*/ 2429146 w 2779904"/>
                  <a:gd name="connsiteY0" fmla="*/ 4899821 h 4899823"/>
                  <a:gd name="connsiteX1" fmla="*/ 0 w 2779904"/>
                  <a:gd name="connsiteY1" fmla="*/ 0 h 4899823"/>
                  <a:gd name="connsiteX2" fmla="*/ 2779904 w 2779904"/>
                  <a:gd name="connsiteY2" fmla="*/ 4381876 h 4899823"/>
                  <a:gd name="connsiteX3" fmla="*/ 2429146 w 2779904"/>
                  <a:gd name="connsiteY3" fmla="*/ 4899821 h 4899823"/>
                  <a:gd name="connsiteX0" fmla="*/ 2429146 w 6513585"/>
                  <a:gd name="connsiteY0" fmla="*/ 4899821 h 7478410"/>
                  <a:gd name="connsiteX1" fmla="*/ 0 w 6513585"/>
                  <a:gd name="connsiteY1" fmla="*/ 0 h 7478410"/>
                  <a:gd name="connsiteX2" fmla="*/ 6513598 w 6513585"/>
                  <a:gd name="connsiteY2" fmla="*/ 7478411 h 7478410"/>
                  <a:gd name="connsiteX3" fmla="*/ 2429146 w 6513585"/>
                  <a:gd name="connsiteY3" fmla="*/ 4899821 h 7478410"/>
                  <a:gd name="connsiteX0" fmla="*/ 5588985 w 6513585"/>
                  <a:gd name="connsiteY0" fmla="*/ 6982874 h 7478410"/>
                  <a:gd name="connsiteX1" fmla="*/ 0 w 6513585"/>
                  <a:gd name="connsiteY1" fmla="*/ 0 h 7478410"/>
                  <a:gd name="connsiteX2" fmla="*/ 6513598 w 6513585"/>
                  <a:gd name="connsiteY2" fmla="*/ 7478411 h 7478410"/>
                  <a:gd name="connsiteX3" fmla="*/ 5588985 w 6513585"/>
                  <a:gd name="connsiteY3" fmla="*/ 6982874 h 7478410"/>
                  <a:gd name="connsiteX0" fmla="*/ 7609940 w 8534540"/>
                  <a:gd name="connsiteY0" fmla="*/ 8532857 h 9028393"/>
                  <a:gd name="connsiteX1" fmla="*/ 13 w 8534540"/>
                  <a:gd name="connsiteY1" fmla="*/ 1 h 9028393"/>
                  <a:gd name="connsiteX2" fmla="*/ 8534553 w 8534540"/>
                  <a:gd name="connsiteY2" fmla="*/ 9028394 h 9028393"/>
                  <a:gd name="connsiteX3" fmla="*/ 7609940 w 8534540"/>
                  <a:gd name="connsiteY3" fmla="*/ 8532857 h 9028393"/>
                  <a:gd name="connsiteX0" fmla="*/ 7682586 w 8607186"/>
                  <a:gd name="connsiteY0" fmla="*/ 8516883 h 9012419"/>
                  <a:gd name="connsiteX1" fmla="*/ -9 w 8607186"/>
                  <a:gd name="connsiteY1" fmla="*/ 0 h 9012419"/>
                  <a:gd name="connsiteX2" fmla="*/ 8607199 w 8607186"/>
                  <a:gd name="connsiteY2" fmla="*/ 9012420 h 9012419"/>
                  <a:gd name="connsiteX3" fmla="*/ 7682586 w 8607186"/>
                  <a:gd name="connsiteY3" fmla="*/ 8516883 h 9012419"/>
                  <a:gd name="connsiteX0" fmla="*/ 5905436 w 8607186"/>
                  <a:gd name="connsiteY0" fmla="*/ 8610085 h 9012419"/>
                  <a:gd name="connsiteX1" fmla="*/ -9 w 8607186"/>
                  <a:gd name="connsiteY1" fmla="*/ 0 h 9012419"/>
                  <a:gd name="connsiteX2" fmla="*/ 8607199 w 8607186"/>
                  <a:gd name="connsiteY2" fmla="*/ 9012420 h 9012419"/>
                  <a:gd name="connsiteX3" fmla="*/ 5905436 w 8607186"/>
                  <a:gd name="connsiteY3" fmla="*/ 8610085 h 9012419"/>
                  <a:gd name="connsiteX0" fmla="*/ 5905436 w 6740059"/>
                  <a:gd name="connsiteY0" fmla="*/ 8610085 h 9014545"/>
                  <a:gd name="connsiteX1" fmla="*/ -9 w 6740059"/>
                  <a:gd name="connsiteY1" fmla="*/ 0 h 9014545"/>
                  <a:gd name="connsiteX2" fmla="*/ 6740063 w 6740059"/>
                  <a:gd name="connsiteY2" fmla="*/ 9014549 h 9014545"/>
                  <a:gd name="connsiteX3" fmla="*/ 5905436 w 6740059"/>
                  <a:gd name="connsiteY3" fmla="*/ 8610085 h 9014545"/>
                  <a:gd name="connsiteX0" fmla="*/ 3140420 w 3975043"/>
                  <a:gd name="connsiteY0" fmla="*/ 6132519 h 6536979"/>
                  <a:gd name="connsiteX1" fmla="*/ 10 w 3975043"/>
                  <a:gd name="connsiteY1" fmla="*/ 3 h 6536979"/>
                  <a:gd name="connsiteX2" fmla="*/ 3975047 w 3975043"/>
                  <a:gd name="connsiteY2" fmla="*/ 6536983 h 6536979"/>
                  <a:gd name="connsiteX3" fmla="*/ 3140420 w 3975043"/>
                  <a:gd name="connsiteY3" fmla="*/ 6132519 h 6536979"/>
                  <a:gd name="connsiteX0" fmla="*/ 8075379 w 8910002"/>
                  <a:gd name="connsiteY0" fmla="*/ 8109121 h 8513581"/>
                  <a:gd name="connsiteX1" fmla="*/ 12 w 8910002"/>
                  <a:gd name="connsiteY1" fmla="*/ -3 h 8513581"/>
                  <a:gd name="connsiteX2" fmla="*/ 8910006 w 8910002"/>
                  <a:gd name="connsiteY2" fmla="*/ 8513585 h 8513581"/>
                  <a:gd name="connsiteX3" fmla="*/ 8075379 w 8910002"/>
                  <a:gd name="connsiteY3" fmla="*/ 8109121 h 8513581"/>
                  <a:gd name="connsiteX0" fmla="*/ 5435650 w 6270273"/>
                  <a:gd name="connsiteY0" fmla="*/ 7530267 h 7934727"/>
                  <a:gd name="connsiteX1" fmla="*/ 3 w 6270273"/>
                  <a:gd name="connsiteY1" fmla="*/ 2 h 7934727"/>
                  <a:gd name="connsiteX2" fmla="*/ 6270277 w 6270273"/>
                  <a:gd name="connsiteY2" fmla="*/ 7934731 h 7934727"/>
                  <a:gd name="connsiteX3" fmla="*/ 5435650 w 6270273"/>
                  <a:gd name="connsiteY3" fmla="*/ 7530267 h 7934727"/>
                  <a:gd name="connsiteX0" fmla="*/ 4854253 w 5688876"/>
                  <a:gd name="connsiteY0" fmla="*/ 7304001 h 7708461"/>
                  <a:gd name="connsiteX1" fmla="*/ 5 w 5688876"/>
                  <a:gd name="connsiteY1" fmla="*/ 0 h 7708461"/>
                  <a:gd name="connsiteX2" fmla="*/ 5688880 w 5688876"/>
                  <a:gd name="connsiteY2" fmla="*/ 7708465 h 7708461"/>
                  <a:gd name="connsiteX3" fmla="*/ 4854253 w 5688876"/>
                  <a:gd name="connsiteY3" fmla="*/ 7304001 h 7708461"/>
                  <a:gd name="connsiteX0" fmla="*/ 4854253 w 5702822"/>
                  <a:gd name="connsiteY0" fmla="*/ 7304001 h 7601767"/>
                  <a:gd name="connsiteX1" fmla="*/ 5 w 5702822"/>
                  <a:gd name="connsiteY1" fmla="*/ 0 h 7601767"/>
                  <a:gd name="connsiteX2" fmla="*/ 5702830 w 5702822"/>
                  <a:gd name="connsiteY2" fmla="*/ 7601765 h 7601767"/>
                  <a:gd name="connsiteX3" fmla="*/ 4854253 w 5702822"/>
                  <a:gd name="connsiteY3" fmla="*/ 7304001 h 7601767"/>
                  <a:gd name="connsiteX0" fmla="*/ 4854253 w 5728172"/>
                  <a:gd name="connsiteY0" fmla="*/ 7304001 h 7667684"/>
                  <a:gd name="connsiteX1" fmla="*/ 5 w 5728172"/>
                  <a:gd name="connsiteY1" fmla="*/ 0 h 7667684"/>
                  <a:gd name="connsiteX2" fmla="*/ 5728173 w 5728172"/>
                  <a:gd name="connsiteY2" fmla="*/ 7667686 h 7667684"/>
                  <a:gd name="connsiteX3" fmla="*/ 4854253 w 5728172"/>
                  <a:gd name="connsiteY3" fmla="*/ 7304001 h 7667684"/>
                  <a:gd name="connsiteX0" fmla="*/ 4854253 w 5598994"/>
                  <a:gd name="connsiteY0" fmla="*/ 7304001 h 7617395"/>
                  <a:gd name="connsiteX1" fmla="*/ 5 w 5598994"/>
                  <a:gd name="connsiteY1" fmla="*/ 0 h 7617395"/>
                  <a:gd name="connsiteX2" fmla="*/ 5598995 w 5598994"/>
                  <a:gd name="connsiteY2" fmla="*/ 7617392 h 7617395"/>
                  <a:gd name="connsiteX3" fmla="*/ 4854253 w 5598994"/>
                  <a:gd name="connsiteY3" fmla="*/ 7304001 h 761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8994" h="7617395">
                    <a:moveTo>
                      <a:pt x="4854253" y="7304001"/>
                    </a:moveTo>
                    <a:lnTo>
                      <a:pt x="5" y="0"/>
                    </a:lnTo>
                    <a:lnTo>
                      <a:pt x="5598995" y="7617392"/>
                    </a:lnTo>
                    <a:lnTo>
                      <a:pt x="4854253" y="730400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66"/>
              <p:cNvSpPr/>
              <p:nvPr/>
            </p:nvSpPr>
            <p:spPr>
              <a:xfrm rot="10800000">
                <a:off x="2810588" y="4973354"/>
                <a:ext cx="217158" cy="640675"/>
              </a:xfrm>
              <a:custGeom>
                <a:avLst/>
                <a:gdLst>
                  <a:gd name="connsiteX0" fmla="*/ 0 w 500164"/>
                  <a:gd name="connsiteY0" fmla="*/ 1012150 h 1012150"/>
                  <a:gd name="connsiteX1" fmla="*/ 250082 w 500164"/>
                  <a:gd name="connsiteY1" fmla="*/ 0 h 1012150"/>
                  <a:gd name="connsiteX2" fmla="*/ 500164 w 500164"/>
                  <a:gd name="connsiteY2" fmla="*/ 1012150 h 1012150"/>
                  <a:gd name="connsiteX3" fmla="*/ 0 w 500164"/>
                  <a:gd name="connsiteY3" fmla="*/ 1012150 h 1012150"/>
                  <a:gd name="connsiteX0" fmla="*/ 0 w 500164"/>
                  <a:gd name="connsiteY0" fmla="*/ 1012150 h 1012150"/>
                  <a:gd name="connsiteX1" fmla="*/ 89506 w 500164"/>
                  <a:gd name="connsiteY1" fmla="*/ 625706 h 1012150"/>
                  <a:gd name="connsiteX2" fmla="*/ 250082 w 500164"/>
                  <a:gd name="connsiteY2" fmla="*/ 0 h 1012150"/>
                  <a:gd name="connsiteX3" fmla="*/ 500164 w 500164"/>
                  <a:gd name="connsiteY3" fmla="*/ 1012150 h 1012150"/>
                  <a:gd name="connsiteX4" fmla="*/ 0 w 500164"/>
                  <a:gd name="connsiteY4" fmla="*/ 1012150 h 1012150"/>
                  <a:gd name="connsiteX0" fmla="*/ 0 w 500164"/>
                  <a:gd name="connsiteY0" fmla="*/ 1012150 h 1012150"/>
                  <a:gd name="connsiteX1" fmla="*/ 89506 w 500164"/>
                  <a:gd name="connsiteY1" fmla="*/ 625706 h 1012150"/>
                  <a:gd name="connsiteX2" fmla="*/ 250082 w 500164"/>
                  <a:gd name="connsiteY2" fmla="*/ 0 h 1012150"/>
                  <a:gd name="connsiteX3" fmla="*/ 413356 w 500164"/>
                  <a:gd name="connsiteY3" fmla="*/ 625706 h 1012150"/>
                  <a:gd name="connsiteX4" fmla="*/ 500164 w 500164"/>
                  <a:gd name="connsiteY4" fmla="*/ 1012150 h 1012150"/>
                  <a:gd name="connsiteX5" fmla="*/ 0 w 500164"/>
                  <a:gd name="connsiteY5" fmla="*/ 1012150 h 1012150"/>
                  <a:gd name="connsiteX0" fmla="*/ 0 w 500164"/>
                  <a:gd name="connsiteY0" fmla="*/ 386675 h 386675"/>
                  <a:gd name="connsiteX1" fmla="*/ 89506 w 500164"/>
                  <a:gd name="connsiteY1" fmla="*/ 231 h 386675"/>
                  <a:gd name="connsiteX2" fmla="*/ 237382 w 500164"/>
                  <a:gd name="connsiteY2" fmla="*/ 0 h 386675"/>
                  <a:gd name="connsiteX3" fmla="*/ 413356 w 500164"/>
                  <a:gd name="connsiteY3" fmla="*/ 231 h 386675"/>
                  <a:gd name="connsiteX4" fmla="*/ 500164 w 500164"/>
                  <a:gd name="connsiteY4" fmla="*/ 386675 h 386675"/>
                  <a:gd name="connsiteX5" fmla="*/ 0 w 500164"/>
                  <a:gd name="connsiteY5" fmla="*/ 386675 h 386675"/>
                  <a:gd name="connsiteX0" fmla="*/ 0 w 500164"/>
                  <a:gd name="connsiteY0" fmla="*/ 640675 h 640675"/>
                  <a:gd name="connsiteX1" fmla="*/ 89506 w 500164"/>
                  <a:gd name="connsiteY1" fmla="*/ 254231 h 640675"/>
                  <a:gd name="connsiteX2" fmla="*/ 244695 w 500164"/>
                  <a:gd name="connsiteY2" fmla="*/ 0 h 640675"/>
                  <a:gd name="connsiteX3" fmla="*/ 413356 w 500164"/>
                  <a:gd name="connsiteY3" fmla="*/ 254231 h 640675"/>
                  <a:gd name="connsiteX4" fmla="*/ 500164 w 500164"/>
                  <a:gd name="connsiteY4" fmla="*/ 640675 h 640675"/>
                  <a:gd name="connsiteX5" fmla="*/ 0 w 500164"/>
                  <a:gd name="connsiteY5" fmla="*/ 640675 h 640675"/>
                  <a:gd name="connsiteX0" fmla="*/ 0 w 500164"/>
                  <a:gd name="connsiteY0" fmla="*/ 640675 h 640675"/>
                  <a:gd name="connsiteX1" fmla="*/ 89506 w 500164"/>
                  <a:gd name="connsiteY1" fmla="*/ 254231 h 640675"/>
                  <a:gd name="connsiteX2" fmla="*/ 244695 w 500164"/>
                  <a:gd name="connsiteY2" fmla="*/ 0 h 640675"/>
                  <a:gd name="connsiteX3" fmla="*/ 332915 w 500164"/>
                  <a:gd name="connsiteY3" fmla="*/ 247881 h 640675"/>
                  <a:gd name="connsiteX4" fmla="*/ 500164 w 500164"/>
                  <a:gd name="connsiteY4" fmla="*/ 640675 h 640675"/>
                  <a:gd name="connsiteX5" fmla="*/ 0 w 500164"/>
                  <a:gd name="connsiteY5" fmla="*/ 640675 h 640675"/>
                  <a:gd name="connsiteX0" fmla="*/ 0 w 500164"/>
                  <a:gd name="connsiteY0" fmla="*/ 640675 h 640675"/>
                  <a:gd name="connsiteX1" fmla="*/ 133382 w 500164"/>
                  <a:gd name="connsiteY1" fmla="*/ 241531 h 640675"/>
                  <a:gd name="connsiteX2" fmla="*/ 244695 w 500164"/>
                  <a:gd name="connsiteY2" fmla="*/ 0 h 640675"/>
                  <a:gd name="connsiteX3" fmla="*/ 332915 w 500164"/>
                  <a:gd name="connsiteY3" fmla="*/ 247881 h 640675"/>
                  <a:gd name="connsiteX4" fmla="*/ 500164 w 500164"/>
                  <a:gd name="connsiteY4" fmla="*/ 640675 h 640675"/>
                  <a:gd name="connsiteX5" fmla="*/ 0 w 500164"/>
                  <a:gd name="connsiteY5" fmla="*/ 640675 h 64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164" h="640675">
                    <a:moveTo>
                      <a:pt x="0" y="640675"/>
                    </a:moveTo>
                    <a:lnTo>
                      <a:pt x="133382" y="241531"/>
                    </a:lnTo>
                    <a:lnTo>
                      <a:pt x="244695" y="0"/>
                    </a:lnTo>
                    <a:lnTo>
                      <a:pt x="332915" y="247881"/>
                    </a:lnTo>
                    <a:lnTo>
                      <a:pt x="500164" y="640675"/>
                    </a:lnTo>
                    <a:lnTo>
                      <a:pt x="0" y="6406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00B0F0">
                      <a:alpha val="61000"/>
                    </a:srgbClr>
                  </a:gs>
                  <a:gs pos="0">
                    <a:srgbClr val="00B0F0">
                      <a:alpha val="60000"/>
                    </a:srgbClr>
                  </a:gs>
                  <a:gs pos="100000">
                    <a:srgbClr val="00B0F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/>
              <p:cNvSpPr/>
              <p:nvPr/>
            </p:nvSpPr>
            <p:spPr>
              <a:xfrm rot="10800000">
                <a:off x="2532641" y="4966894"/>
                <a:ext cx="502086" cy="617546"/>
              </a:xfrm>
              <a:custGeom>
                <a:avLst/>
                <a:gdLst>
                  <a:gd name="connsiteX0" fmla="*/ 0 w 324722"/>
                  <a:gd name="connsiteY0" fmla="*/ 541346 h 541346"/>
                  <a:gd name="connsiteX1" fmla="*/ 162361 w 324722"/>
                  <a:gd name="connsiteY1" fmla="*/ 0 h 541346"/>
                  <a:gd name="connsiteX2" fmla="*/ 324722 w 324722"/>
                  <a:gd name="connsiteY2" fmla="*/ 541346 h 541346"/>
                  <a:gd name="connsiteX3" fmla="*/ 0 w 324722"/>
                  <a:gd name="connsiteY3" fmla="*/ 541346 h 541346"/>
                  <a:gd name="connsiteX0" fmla="*/ 0 w 188197"/>
                  <a:gd name="connsiteY0" fmla="*/ 541346 h 595321"/>
                  <a:gd name="connsiteX1" fmla="*/ 162361 w 188197"/>
                  <a:gd name="connsiteY1" fmla="*/ 0 h 595321"/>
                  <a:gd name="connsiteX2" fmla="*/ 188197 w 188197"/>
                  <a:gd name="connsiteY2" fmla="*/ 595321 h 595321"/>
                  <a:gd name="connsiteX3" fmla="*/ 0 w 188197"/>
                  <a:gd name="connsiteY3" fmla="*/ 541346 h 595321"/>
                  <a:gd name="connsiteX0" fmla="*/ 0 w 210422"/>
                  <a:gd name="connsiteY0" fmla="*/ 595321 h 595321"/>
                  <a:gd name="connsiteX1" fmla="*/ 184586 w 210422"/>
                  <a:gd name="connsiteY1" fmla="*/ 0 h 595321"/>
                  <a:gd name="connsiteX2" fmla="*/ 210422 w 210422"/>
                  <a:gd name="connsiteY2" fmla="*/ 595321 h 595321"/>
                  <a:gd name="connsiteX3" fmla="*/ 0 w 210422"/>
                  <a:gd name="connsiteY3" fmla="*/ 595321 h 595321"/>
                  <a:gd name="connsiteX0" fmla="*/ 0 w 495736"/>
                  <a:gd name="connsiteY0" fmla="*/ 614371 h 614371"/>
                  <a:gd name="connsiteX1" fmla="*/ 495736 w 495736"/>
                  <a:gd name="connsiteY1" fmla="*/ 0 h 614371"/>
                  <a:gd name="connsiteX2" fmla="*/ 210422 w 495736"/>
                  <a:gd name="connsiteY2" fmla="*/ 614371 h 614371"/>
                  <a:gd name="connsiteX3" fmla="*/ 0 w 495736"/>
                  <a:gd name="connsiteY3" fmla="*/ 614371 h 614371"/>
                  <a:gd name="connsiteX0" fmla="*/ 0 w 502086"/>
                  <a:gd name="connsiteY0" fmla="*/ 617546 h 617546"/>
                  <a:gd name="connsiteX1" fmla="*/ 502086 w 502086"/>
                  <a:gd name="connsiteY1" fmla="*/ 0 h 617546"/>
                  <a:gd name="connsiteX2" fmla="*/ 216772 w 502086"/>
                  <a:gd name="connsiteY2" fmla="*/ 614371 h 617546"/>
                  <a:gd name="connsiteX3" fmla="*/ 0 w 502086"/>
                  <a:gd name="connsiteY3" fmla="*/ 617546 h 61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6" h="617546">
                    <a:moveTo>
                      <a:pt x="0" y="617546"/>
                    </a:moveTo>
                    <a:lnTo>
                      <a:pt x="502086" y="0"/>
                    </a:lnTo>
                    <a:lnTo>
                      <a:pt x="216772" y="614371"/>
                    </a:lnTo>
                    <a:lnTo>
                      <a:pt x="0" y="61754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riangle 193"/>
              <p:cNvSpPr/>
              <p:nvPr/>
            </p:nvSpPr>
            <p:spPr>
              <a:xfrm rot="10800000">
                <a:off x="2825333" y="4957784"/>
                <a:ext cx="504332" cy="628717"/>
              </a:xfrm>
              <a:custGeom>
                <a:avLst/>
                <a:gdLst>
                  <a:gd name="connsiteX0" fmla="*/ 0 w 195864"/>
                  <a:gd name="connsiteY0" fmla="*/ 549342 h 549342"/>
                  <a:gd name="connsiteX1" fmla="*/ 97932 w 195864"/>
                  <a:gd name="connsiteY1" fmla="*/ 0 h 549342"/>
                  <a:gd name="connsiteX2" fmla="*/ 195864 w 195864"/>
                  <a:gd name="connsiteY2" fmla="*/ 549342 h 549342"/>
                  <a:gd name="connsiteX3" fmla="*/ 0 w 195864"/>
                  <a:gd name="connsiteY3" fmla="*/ 549342 h 549342"/>
                  <a:gd name="connsiteX0" fmla="*/ 308468 w 504332"/>
                  <a:gd name="connsiteY0" fmla="*/ 628717 h 628717"/>
                  <a:gd name="connsiteX1" fmla="*/ 0 w 504332"/>
                  <a:gd name="connsiteY1" fmla="*/ 0 h 628717"/>
                  <a:gd name="connsiteX2" fmla="*/ 504332 w 504332"/>
                  <a:gd name="connsiteY2" fmla="*/ 628717 h 628717"/>
                  <a:gd name="connsiteX3" fmla="*/ 308468 w 504332"/>
                  <a:gd name="connsiteY3" fmla="*/ 628717 h 6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332" h="628717">
                    <a:moveTo>
                      <a:pt x="308468" y="628717"/>
                    </a:moveTo>
                    <a:lnTo>
                      <a:pt x="0" y="0"/>
                    </a:lnTo>
                    <a:lnTo>
                      <a:pt x="504332" y="628717"/>
                    </a:lnTo>
                    <a:lnTo>
                      <a:pt x="308468" y="62871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4" name="TextBox 183"/>
          <p:cNvSpPr txBox="1"/>
          <p:nvPr/>
        </p:nvSpPr>
        <p:spPr>
          <a:xfrm>
            <a:off x="3705327" y="296206"/>
            <a:ext cx="135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Extractor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664758" y="1320852"/>
            <a:ext cx="24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Gun deflection coils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700209" y="1732928"/>
            <a:ext cx="24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Condenser lens 1 (C1)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70660" y="1907760"/>
            <a:ext cx="24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C1 aperture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96888" y="2705922"/>
            <a:ext cx="24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Beam deflection coils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3753044" y="2847500"/>
            <a:ext cx="24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 smtClean="0">
                <a:latin typeface="Times New Roman" charset="0"/>
                <a:ea typeface="Times New Roman" charset="0"/>
                <a:cs typeface="Times New Roman" charset="0"/>
              </a:rPr>
              <a:t>Minicondenser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lens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-764984" y="3101382"/>
            <a:ext cx="294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Upper objective lens </a:t>
            </a:r>
            <a:r>
              <a:rPr lang="en-US" sz="1400" dirty="0" err="1" smtClean="0">
                <a:latin typeface="Times New Roman" charset="0"/>
                <a:ea typeface="Times New Roman" charset="0"/>
                <a:cs typeface="Times New Roman" charset="0"/>
              </a:rPr>
              <a:t>polepieces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647253" y="3512848"/>
            <a:ext cx="150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EDX detector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3674573" y="3974582"/>
            <a:ext cx="150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Specimen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-287836" y="4421411"/>
            <a:ext cx="265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Lower Objective lens </a:t>
            </a:r>
            <a:r>
              <a:rPr lang="en-US" sz="1400" dirty="0" err="1" smtClean="0">
                <a:latin typeface="Times New Roman" charset="0"/>
                <a:ea typeface="Times New Roman" charset="0"/>
                <a:cs typeface="Times New Roman" charset="0"/>
              </a:rPr>
              <a:t>polepieces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486936" y="5461001"/>
            <a:ext cx="149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SAED aperture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725553" y="5620337"/>
            <a:ext cx="2755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Diffraction lens/Immediate lens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3944178" y="6124424"/>
            <a:ext cx="1608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Projection lens 1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Projection lens 2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981019" y="6979664"/>
            <a:ext cx="2341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Phosphor screen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Entrance aperture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722013" y="8558275"/>
            <a:ext cx="1608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EELS spectrometer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3721915" y="951507"/>
            <a:ext cx="135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Gun lens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700209" y="498770"/>
            <a:ext cx="180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Accelerating anode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610183" y="2434124"/>
            <a:ext cx="24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Condenser </a:t>
            </a:r>
            <a:r>
              <a:rPr lang="en-US" sz="1400" dirty="0" err="1" smtClean="0">
                <a:latin typeface="Times New Roman" charset="0"/>
                <a:ea typeface="Times New Roman" charset="0"/>
                <a:cs typeface="Times New Roman" charset="0"/>
              </a:rPr>
              <a:t>stigmator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227629" y="2327495"/>
            <a:ext cx="125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C2 aperture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907123" y="4766831"/>
            <a:ext cx="265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Times New Roman" charset="0"/>
                <a:ea typeface="Times New Roman" charset="0"/>
                <a:cs typeface="Times New Roman" charset="0"/>
              </a:rPr>
              <a:t>Objective aperture</a:t>
            </a:r>
            <a:endParaRPr 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1494220" y="3301223"/>
            <a:ext cx="1031253" cy="17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2222978" y="2647062"/>
            <a:ext cx="316435" cy="2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V="1">
            <a:off x="2334815" y="2837624"/>
            <a:ext cx="204598" cy="5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2323796" y="2907017"/>
            <a:ext cx="246235" cy="76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10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576" y="2704922"/>
            <a:ext cx="5429250" cy="4431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/>
              <a:t>Projection Lens (P1, P2)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9099" y="4398876"/>
            <a:ext cx="16773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Function: Magnification</a:t>
            </a:r>
          </a:p>
          <a:p>
            <a:pPr marL="214313" indent="-214313">
              <a:buFont typeface="Wingdings" charset="2"/>
              <a:buChar char="Ø"/>
            </a:pP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How to adjust: Magnification knob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78946" y="3104096"/>
            <a:ext cx="1669259" cy="3969012"/>
            <a:chOff x="1900285" y="178445"/>
            <a:chExt cx="3770671" cy="8965555"/>
          </a:xfrm>
        </p:grpSpPr>
        <p:sp>
          <p:nvSpPr>
            <p:cNvPr id="6" name="Oval 5"/>
            <p:cNvSpPr/>
            <p:nvPr/>
          </p:nvSpPr>
          <p:spPr>
            <a:xfrm>
              <a:off x="2244634" y="5465425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427146" y="4579736"/>
              <a:ext cx="993862" cy="1040584"/>
              <a:chOff x="2658943" y="4394812"/>
              <a:chExt cx="993862" cy="1040584"/>
            </a:xfrm>
          </p:grpSpPr>
          <p:sp>
            <p:nvSpPr>
              <p:cNvPr id="167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2237667" y="6600848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2347863" y="345600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520768" y="7816326"/>
              <a:ext cx="3150188" cy="1327674"/>
            </a:xfrm>
            <a:custGeom>
              <a:avLst/>
              <a:gdLst>
                <a:gd name="connsiteX0" fmla="*/ 686 w 3153608"/>
                <a:gd name="connsiteY0" fmla="*/ 47153 h 1332256"/>
                <a:gd name="connsiteX1" fmla="*/ 6865 w 3153608"/>
                <a:gd name="connsiteY1" fmla="*/ 646456 h 1332256"/>
                <a:gd name="connsiteX2" fmla="*/ 50113 w 3153608"/>
                <a:gd name="connsiteY2" fmla="*/ 1146905 h 1332256"/>
                <a:gd name="connsiteX3" fmla="*/ 352854 w 3153608"/>
                <a:gd name="connsiteY3" fmla="*/ 1295186 h 1332256"/>
                <a:gd name="connsiteX4" fmla="*/ 1329037 w 3153608"/>
                <a:gd name="connsiteY4" fmla="*/ 1332256 h 1332256"/>
                <a:gd name="connsiteX5" fmla="*/ 2836562 w 3153608"/>
                <a:gd name="connsiteY5" fmla="*/ 1326078 h 1332256"/>
                <a:gd name="connsiteX6" fmla="*/ 3108410 w 3153608"/>
                <a:gd name="connsiteY6" fmla="*/ 1313721 h 1332256"/>
                <a:gd name="connsiteX7" fmla="*/ 3151659 w 3153608"/>
                <a:gd name="connsiteY7" fmla="*/ 1190153 h 1332256"/>
                <a:gd name="connsiteX8" fmla="*/ 3145481 w 3153608"/>
                <a:gd name="connsiteY8" fmla="*/ 634099 h 1332256"/>
                <a:gd name="connsiteX9" fmla="*/ 3139302 w 3153608"/>
                <a:gd name="connsiteY9" fmla="*/ 529067 h 1332256"/>
                <a:gd name="connsiteX10" fmla="*/ 3114589 w 3153608"/>
                <a:gd name="connsiteY10" fmla="*/ 516710 h 1332256"/>
                <a:gd name="connsiteX11" fmla="*/ 3089875 w 3153608"/>
                <a:gd name="connsiteY11" fmla="*/ 516710 h 1332256"/>
                <a:gd name="connsiteX12" fmla="*/ 1427892 w 3153608"/>
                <a:gd name="connsiteY12" fmla="*/ 504353 h 1332256"/>
                <a:gd name="connsiteX13" fmla="*/ 1069546 w 3153608"/>
                <a:gd name="connsiteY13" fmla="*/ 491996 h 1332256"/>
                <a:gd name="connsiteX14" fmla="*/ 871837 w 3153608"/>
                <a:gd name="connsiteY14" fmla="*/ 485818 h 1332256"/>
                <a:gd name="connsiteX15" fmla="*/ 834767 w 3153608"/>
                <a:gd name="connsiteY15" fmla="*/ 430213 h 1332256"/>
                <a:gd name="connsiteX16" fmla="*/ 822410 w 3153608"/>
                <a:gd name="connsiteY16" fmla="*/ 269575 h 1332256"/>
                <a:gd name="connsiteX17" fmla="*/ 810054 w 3153608"/>
                <a:gd name="connsiteY17" fmla="*/ 22440 h 1332256"/>
                <a:gd name="connsiteX18" fmla="*/ 797697 w 3153608"/>
                <a:gd name="connsiteY18" fmla="*/ 10083 h 1332256"/>
                <a:gd name="connsiteX19" fmla="*/ 748270 w 3153608"/>
                <a:gd name="connsiteY19" fmla="*/ 10083 h 1332256"/>
                <a:gd name="connsiteX20" fmla="*/ 686 w 3153608"/>
                <a:gd name="connsiteY20" fmla="*/ 47153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68417 w 3150188"/>
                <a:gd name="connsiteY14" fmla="*/ 485818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74595 w 3150188"/>
                <a:gd name="connsiteY14" fmla="*/ 491997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1679 h 1327674"/>
                <a:gd name="connsiteX1" fmla="*/ 3445 w 3150188"/>
                <a:gd name="connsiteY1" fmla="*/ 641874 h 1327674"/>
                <a:gd name="connsiteX2" fmla="*/ 46693 w 3150188"/>
                <a:gd name="connsiteY2" fmla="*/ 1142323 h 1327674"/>
                <a:gd name="connsiteX3" fmla="*/ 349434 w 3150188"/>
                <a:gd name="connsiteY3" fmla="*/ 1290604 h 1327674"/>
                <a:gd name="connsiteX4" fmla="*/ 1325617 w 3150188"/>
                <a:gd name="connsiteY4" fmla="*/ 1327674 h 1327674"/>
                <a:gd name="connsiteX5" fmla="*/ 2833142 w 3150188"/>
                <a:gd name="connsiteY5" fmla="*/ 1321496 h 1327674"/>
                <a:gd name="connsiteX6" fmla="*/ 3104990 w 3150188"/>
                <a:gd name="connsiteY6" fmla="*/ 1309139 h 1327674"/>
                <a:gd name="connsiteX7" fmla="*/ 3148239 w 3150188"/>
                <a:gd name="connsiteY7" fmla="*/ 1185571 h 1327674"/>
                <a:gd name="connsiteX8" fmla="*/ 3142061 w 3150188"/>
                <a:gd name="connsiteY8" fmla="*/ 629517 h 1327674"/>
                <a:gd name="connsiteX9" fmla="*/ 3135882 w 3150188"/>
                <a:gd name="connsiteY9" fmla="*/ 524485 h 1327674"/>
                <a:gd name="connsiteX10" fmla="*/ 3111169 w 3150188"/>
                <a:gd name="connsiteY10" fmla="*/ 512128 h 1327674"/>
                <a:gd name="connsiteX11" fmla="*/ 3086455 w 3150188"/>
                <a:gd name="connsiteY11" fmla="*/ 512128 h 1327674"/>
                <a:gd name="connsiteX12" fmla="*/ 1424472 w 3150188"/>
                <a:gd name="connsiteY12" fmla="*/ 499771 h 1327674"/>
                <a:gd name="connsiteX13" fmla="*/ 1066126 w 3150188"/>
                <a:gd name="connsiteY13" fmla="*/ 487414 h 1327674"/>
                <a:gd name="connsiteX14" fmla="*/ 874595 w 3150188"/>
                <a:gd name="connsiteY14" fmla="*/ 487415 h 1327674"/>
                <a:gd name="connsiteX15" fmla="*/ 831347 w 3150188"/>
                <a:gd name="connsiteY15" fmla="*/ 425631 h 1327674"/>
                <a:gd name="connsiteX16" fmla="*/ 818990 w 3150188"/>
                <a:gd name="connsiteY16" fmla="*/ 264993 h 1327674"/>
                <a:gd name="connsiteX17" fmla="*/ 806634 w 3150188"/>
                <a:gd name="connsiteY17" fmla="*/ 17858 h 1327674"/>
                <a:gd name="connsiteX18" fmla="*/ 800456 w 3150188"/>
                <a:gd name="connsiteY18" fmla="*/ 17858 h 1327674"/>
                <a:gd name="connsiteX19" fmla="*/ 744850 w 3150188"/>
                <a:gd name="connsiteY19" fmla="*/ 5501 h 1327674"/>
                <a:gd name="connsiteX20" fmla="*/ 3445 w 3150188"/>
                <a:gd name="connsiteY20" fmla="*/ 11679 h 13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50188" h="1327674">
                  <a:moveTo>
                    <a:pt x="3445" y="11679"/>
                  </a:moveTo>
                  <a:cubicBezTo>
                    <a:pt x="2415" y="219684"/>
                    <a:pt x="-3763" y="453433"/>
                    <a:pt x="3445" y="641874"/>
                  </a:cubicBezTo>
                  <a:cubicBezTo>
                    <a:pt x="10653" y="830315"/>
                    <a:pt x="-10972" y="1034201"/>
                    <a:pt x="46693" y="1142323"/>
                  </a:cubicBezTo>
                  <a:cubicBezTo>
                    <a:pt x="104358" y="1250445"/>
                    <a:pt x="136280" y="1259712"/>
                    <a:pt x="349434" y="1290604"/>
                  </a:cubicBezTo>
                  <a:cubicBezTo>
                    <a:pt x="562588" y="1321496"/>
                    <a:pt x="1325617" y="1327674"/>
                    <a:pt x="1325617" y="1327674"/>
                  </a:cubicBezTo>
                  <a:lnTo>
                    <a:pt x="2833142" y="1321496"/>
                  </a:lnTo>
                  <a:cubicBezTo>
                    <a:pt x="3129704" y="1318407"/>
                    <a:pt x="3052474" y="1331793"/>
                    <a:pt x="3104990" y="1309139"/>
                  </a:cubicBezTo>
                  <a:cubicBezTo>
                    <a:pt x="3157506" y="1286485"/>
                    <a:pt x="3142061" y="1298841"/>
                    <a:pt x="3148239" y="1185571"/>
                  </a:cubicBezTo>
                  <a:cubicBezTo>
                    <a:pt x="3154417" y="1072301"/>
                    <a:pt x="3144120" y="739698"/>
                    <a:pt x="3142061" y="629517"/>
                  </a:cubicBezTo>
                  <a:cubicBezTo>
                    <a:pt x="3140002" y="519336"/>
                    <a:pt x="3141031" y="544050"/>
                    <a:pt x="3135882" y="524485"/>
                  </a:cubicBezTo>
                  <a:cubicBezTo>
                    <a:pt x="3130733" y="504920"/>
                    <a:pt x="3119407" y="514188"/>
                    <a:pt x="3111169" y="512128"/>
                  </a:cubicBezTo>
                  <a:cubicBezTo>
                    <a:pt x="3102931" y="510068"/>
                    <a:pt x="3086455" y="512128"/>
                    <a:pt x="3086455" y="512128"/>
                  </a:cubicBezTo>
                  <a:lnTo>
                    <a:pt x="1424472" y="499771"/>
                  </a:lnTo>
                  <a:cubicBezTo>
                    <a:pt x="1087751" y="495652"/>
                    <a:pt x="1157772" y="489473"/>
                    <a:pt x="1066126" y="487414"/>
                  </a:cubicBezTo>
                  <a:cubicBezTo>
                    <a:pt x="974480" y="485355"/>
                    <a:pt x="938439" y="487415"/>
                    <a:pt x="874595" y="487415"/>
                  </a:cubicBezTo>
                  <a:cubicBezTo>
                    <a:pt x="835465" y="477118"/>
                    <a:pt x="840615" y="462701"/>
                    <a:pt x="831347" y="425631"/>
                  </a:cubicBezTo>
                  <a:cubicBezTo>
                    <a:pt x="822080" y="388561"/>
                    <a:pt x="823109" y="332955"/>
                    <a:pt x="818990" y="264993"/>
                  </a:cubicBezTo>
                  <a:cubicBezTo>
                    <a:pt x="814871" y="197031"/>
                    <a:pt x="809723" y="59047"/>
                    <a:pt x="806634" y="17858"/>
                  </a:cubicBezTo>
                  <a:cubicBezTo>
                    <a:pt x="803545" y="-23331"/>
                    <a:pt x="810753" y="19917"/>
                    <a:pt x="800456" y="17858"/>
                  </a:cubicBezTo>
                  <a:cubicBezTo>
                    <a:pt x="790159" y="15799"/>
                    <a:pt x="744850" y="5501"/>
                    <a:pt x="744850" y="5501"/>
                  </a:cubicBezTo>
                  <a:lnTo>
                    <a:pt x="3445" y="11679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3421264" y="8691102"/>
              <a:ext cx="368924" cy="457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3777674" y="8668568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3934807" y="8682003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4101622" y="8682004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426241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445434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793934" y="8459070"/>
              <a:ext cx="49842" cy="535194"/>
              <a:chOff x="-953530" y="8101501"/>
              <a:chExt cx="49842" cy="535194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-953530" y="8101501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-949407" y="8439256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2227760" y="626016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057285" y="7078443"/>
              <a:ext cx="1728550" cy="405804"/>
              <a:chOff x="2138321" y="6898769"/>
              <a:chExt cx="1518326" cy="40580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" name="Triangle 19"/>
            <p:cNvSpPr/>
            <p:nvPr/>
          </p:nvSpPr>
          <p:spPr>
            <a:xfrm rot="10800000">
              <a:off x="2897726" y="178445"/>
              <a:ext cx="90154" cy="130658"/>
            </a:xfrm>
            <a:prstGeom prst="triangle">
              <a:avLst/>
            </a:prstGeom>
            <a:gradFill flip="none" rotWithShape="1">
              <a:gsLst>
                <a:gs pos="64000">
                  <a:srgbClr val="C00000"/>
                </a:gs>
                <a:gs pos="94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540000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2269946" y="1869503"/>
              <a:ext cx="1371600" cy="1035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28746" y="962074"/>
              <a:ext cx="1027527" cy="275996"/>
              <a:chOff x="2549945" y="857000"/>
              <a:chExt cx="802004" cy="275996"/>
            </a:xfrm>
          </p:grpSpPr>
          <p:sp>
            <p:nvSpPr>
              <p:cNvPr id="150" name="Round Same Side Corner Rectangle 149"/>
              <p:cNvSpPr/>
              <p:nvPr/>
            </p:nvSpPr>
            <p:spPr>
              <a:xfrm rot="16200000">
                <a:off x="3237908" y="783199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1" name="Round Same Side Corner Rectangle 150"/>
              <p:cNvSpPr/>
              <p:nvPr/>
            </p:nvSpPr>
            <p:spPr>
              <a:xfrm rot="16200000">
                <a:off x="3238406" y="901623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2" name="Round Same Side Corner Rectangle 151"/>
              <p:cNvSpPr/>
              <p:nvPr/>
            </p:nvSpPr>
            <p:spPr>
              <a:xfrm rot="16200000">
                <a:off x="3237908" y="1018670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3" name="Round Same Side Corner Rectangle 152"/>
              <p:cNvSpPr/>
              <p:nvPr/>
            </p:nvSpPr>
            <p:spPr>
              <a:xfrm rot="5400000">
                <a:off x="2623746" y="1018955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4" name="Round Same Side Corner Rectangle 153"/>
              <p:cNvSpPr/>
              <p:nvPr/>
            </p:nvSpPr>
            <p:spPr>
              <a:xfrm rot="5400000">
                <a:off x="2623247" y="901910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5" name="Round Same Side Corner Rectangle 154"/>
              <p:cNvSpPr/>
              <p:nvPr/>
            </p:nvSpPr>
            <p:spPr>
              <a:xfrm rot="5400000">
                <a:off x="2623746" y="783484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cxnSp>
            <p:nvCxnSpPr>
              <p:cNvPr id="156" name="Straight Connector 155"/>
              <p:cNvCxnSpPr/>
              <p:nvPr/>
            </p:nvCxnSpPr>
            <p:spPr>
              <a:xfrm flipH="1">
                <a:off x="2589966" y="877120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2591927" y="997506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H="1">
                <a:off x="2595081" y="1113093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3210894" y="876418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3212855" y="996805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3216009" y="1112391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2433355" y="461902"/>
              <a:ext cx="1020410" cy="225022"/>
              <a:chOff x="9491" y="973411"/>
              <a:chExt cx="1640404" cy="762000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16170" y="980836"/>
                <a:ext cx="536165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0800000" flipH="1">
                <a:off x="9491" y="1576129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6" name="Freeform 135"/>
              <p:cNvSpPr/>
              <p:nvPr/>
            </p:nvSpPr>
            <p:spPr>
              <a:xfrm rot="10800000" flipV="1">
                <a:off x="1114684" y="973411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7" name="Freeform 136"/>
              <p:cNvSpPr/>
              <p:nvPr/>
            </p:nvSpPr>
            <p:spPr>
              <a:xfrm rot="10800000">
                <a:off x="1114684" y="1576128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1387924" y="1604407"/>
                <a:ext cx="91440" cy="91440"/>
                <a:chOff x="1387924" y="1604407"/>
                <a:chExt cx="91440" cy="91440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H="1">
                  <a:off x="1387924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 flipV="1">
                  <a:off x="1434950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/>
              <p:cNvGrpSpPr/>
              <p:nvPr/>
            </p:nvGrpSpPr>
            <p:grpSpPr>
              <a:xfrm>
                <a:off x="162486" y="1604407"/>
                <a:ext cx="91440" cy="91440"/>
                <a:chOff x="162486" y="1604407"/>
                <a:chExt cx="91440" cy="9144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 flipH="1">
                  <a:off x="162486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 flipV="1">
                  <a:off x="209512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158079" y="1001760"/>
                <a:ext cx="91440" cy="83127"/>
                <a:chOff x="158079" y="1001760"/>
                <a:chExt cx="91440" cy="9144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158079" y="1051314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205105" y="1001760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/>
              <p:cNvGrpSpPr/>
              <p:nvPr/>
            </p:nvGrpSpPr>
            <p:grpSpPr>
              <a:xfrm>
                <a:off x="1417576" y="993447"/>
                <a:ext cx="91440" cy="91440"/>
                <a:chOff x="1417576" y="993447"/>
                <a:chExt cx="91440" cy="9144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 flipH="1">
                  <a:off x="1417576" y="104300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H="1" flipV="1">
                  <a:off x="1464602" y="99344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/>
            <p:cNvGrpSpPr/>
            <p:nvPr/>
          </p:nvGrpSpPr>
          <p:grpSpPr>
            <a:xfrm rot="10800000">
              <a:off x="2403664" y="2047799"/>
              <a:ext cx="1831163" cy="75036"/>
              <a:chOff x="1941172" y="1910140"/>
              <a:chExt cx="1527049" cy="56227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3208608" y="1910140"/>
                <a:ext cx="256503" cy="55738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941172" y="1958020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02080" y="2410622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2345326" y="3052280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51871" y="2427513"/>
              <a:ext cx="2769279" cy="71494"/>
              <a:chOff x="2286000" y="2301734"/>
              <a:chExt cx="3890112" cy="125393"/>
            </a:xfrm>
          </p:grpSpPr>
          <p:sp>
            <p:nvSpPr>
              <p:cNvPr id="120" name="Rectangle 119"/>
              <p:cNvSpPr/>
              <p:nvPr/>
            </p:nvSpPr>
            <p:spPr>
              <a:xfrm rot="10800000">
                <a:off x="5666923" y="2330608"/>
                <a:ext cx="491973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0800000">
                <a:off x="2299653" y="2311695"/>
                <a:ext cx="304664" cy="10927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0800000">
                <a:off x="5108987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0800000">
                <a:off x="4327084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0800000">
                <a:off x="3365657" y="2310597"/>
                <a:ext cx="403361" cy="102626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286000" y="2411730"/>
                <a:ext cx="3890108" cy="1539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2295310" y="2301734"/>
                <a:ext cx="3880802" cy="27616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>
              <a:off x="2644386" y="3486256"/>
              <a:ext cx="37609" cy="5526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81995" y="3481684"/>
              <a:ext cx="13350" cy="55721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170167" y="3486520"/>
              <a:ext cx="21890" cy="5149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178302" y="3481684"/>
              <a:ext cx="81320" cy="519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2298330" y="4003683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551092" y="1343394"/>
              <a:ext cx="812932" cy="267789"/>
              <a:chOff x="2551087" y="1383041"/>
              <a:chExt cx="812932" cy="26778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540515" y="2752519"/>
              <a:ext cx="812932" cy="267789"/>
              <a:chOff x="2551087" y="1383041"/>
              <a:chExt cx="812932" cy="26778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2249432" y="5579807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6" name="Group 35"/>
            <p:cNvGrpSpPr/>
            <p:nvPr/>
          </p:nvGrpSpPr>
          <p:grpSpPr>
            <a:xfrm rot="10800000">
              <a:off x="3596947" y="5554820"/>
              <a:ext cx="1831163" cy="70517"/>
              <a:chOff x="1941172" y="1913526"/>
              <a:chExt cx="1527049" cy="5284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/>
            <p:cNvSpPr/>
            <p:nvPr/>
          </p:nvSpPr>
          <p:spPr>
            <a:xfrm>
              <a:off x="2330481" y="4547764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2681995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>
              <a:off x="2929190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>
              <a:off x="3175608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2430135" y="4038895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2244634" y="5741661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43" name="Line 23"/>
            <p:cNvSpPr>
              <a:spLocks noChangeShapeType="1"/>
            </p:cNvSpPr>
            <p:nvPr/>
          </p:nvSpPr>
          <p:spPr bwMode="auto">
            <a:xfrm flipH="1">
              <a:off x="2924513" y="4605090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2631781" y="6630094"/>
              <a:ext cx="927373" cy="65884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 flipV="1">
              <a:off x="2251135" y="6637120"/>
              <a:ext cx="989462" cy="615238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50188" y="5182065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50188" y="5347753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97022" y="51831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7022" y="53488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245686" y="7712088"/>
              <a:ext cx="1367008" cy="53921"/>
              <a:chOff x="2252768" y="5480953"/>
              <a:chExt cx="1367008" cy="53921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2252768" y="5480953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82167" y="5489155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1" name="Freeform 50"/>
            <p:cNvSpPr/>
            <p:nvPr/>
          </p:nvSpPr>
          <p:spPr>
            <a:xfrm>
              <a:off x="2672105" y="8142967"/>
              <a:ext cx="812915" cy="783553"/>
            </a:xfrm>
            <a:custGeom>
              <a:avLst/>
              <a:gdLst>
                <a:gd name="connsiteX0" fmla="*/ 11678 w 812915"/>
                <a:gd name="connsiteY0" fmla="*/ 9943 h 783553"/>
                <a:gd name="connsiteX1" fmla="*/ 189099 w 812915"/>
                <a:gd name="connsiteY1" fmla="*/ 9943 h 783553"/>
                <a:gd name="connsiteX2" fmla="*/ 375619 w 812915"/>
                <a:gd name="connsiteY2" fmla="*/ 14492 h 783553"/>
                <a:gd name="connsiteX3" fmla="*/ 489350 w 812915"/>
                <a:gd name="connsiteY3" fmla="*/ 19041 h 783553"/>
                <a:gd name="connsiteX4" fmla="*/ 493899 w 812915"/>
                <a:gd name="connsiteY4" fmla="*/ 19041 h 783553"/>
                <a:gd name="connsiteX5" fmla="*/ 512096 w 812915"/>
                <a:gd name="connsiteY5" fmla="*/ 78182 h 783553"/>
                <a:gd name="connsiteX6" fmla="*/ 534843 w 812915"/>
                <a:gd name="connsiteY6" fmla="*/ 128223 h 783553"/>
                <a:gd name="connsiteX7" fmla="*/ 589434 w 812915"/>
                <a:gd name="connsiteY7" fmla="*/ 191913 h 783553"/>
                <a:gd name="connsiteX8" fmla="*/ 707714 w 812915"/>
                <a:gd name="connsiteY8" fmla="*/ 251053 h 783553"/>
                <a:gd name="connsiteX9" fmla="*/ 803249 w 812915"/>
                <a:gd name="connsiteY9" fmla="*/ 269250 h 783553"/>
                <a:gd name="connsiteX10" fmla="*/ 807798 w 812915"/>
                <a:gd name="connsiteY10" fmla="*/ 269250 h 783553"/>
                <a:gd name="connsiteX11" fmla="*/ 807798 w 812915"/>
                <a:gd name="connsiteY11" fmla="*/ 328391 h 783553"/>
                <a:gd name="connsiteX12" fmla="*/ 812347 w 812915"/>
                <a:gd name="connsiteY12" fmla="*/ 701429 h 783553"/>
                <a:gd name="connsiteX13" fmla="*/ 812347 w 812915"/>
                <a:gd name="connsiteY13" fmla="*/ 756020 h 783553"/>
                <a:gd name="connsiteX14" fmla="*/ 807798 w 812915"/>
                <a:gd name="connsiteY14" fmla="*/ 774217 h 783553"/>
                <a:gd name="connsiteX15" fmla="*/ 798699 w 812915"/>
                <a:gd name="connsiteY15" fmla="*/ 783316 h 783553"/>
                <a:gd name="connsiteX16" fmla="*/ 666771 w 812915"/>
                <a:gd name="connsiteY16" fmla="*/ 765119 h 783553"/>
                <a:gd name="connsiteX17" fmla="*/ 512096 w 812915"/>
                <a:gd name="connsiteY17" fmla="*/ 724176 h 783553"/>
                <a:gd name="connsiteX18" fmla="*/ 321028 w 812915"/>
                <a:gd name="connsiteY18" fmla="*/ 614994 h 783553"/>
                <a:gd name="connsiteX19" fmla="*/ 189099 w 812915"/>
                <a:gd name="connsiteY19" fmla="*/ 492164 h 783553"/>
                <a:gd name="connsiteX20" fmla="*/ 84467 w 812915"/>
                <a:gd name="connsiteY20" fmla="*/ 323841 h 783553"/>
                <a:gd name="connsiteX21" fmla="*/ 25326 w 812915"/>
                <a:gd name="connsiteY21" fmla="*/ 141871 h 783553"/>
                <a:gd name="connsiteX22" fmla="*/ 11678 w 812915"/>
                <a:gd name="connsiteY22" fmla="*/ 9943 h 78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915" h="783553">
                  <a:moveTo>
                    <a:pt x="11678" y="9943"/>
                  </a:moveTo>
                  <a:cubicBezTo>
                    <a:pt x="38973" y="-12045"/>
                    <a:pt x="128442" y="9185"/>
                    <a:pt x="189099" y="9943"/>
                  </a:cubicBezTo>
                  <a:cubicBezTo>
                    <a:pt x="249756" y="10701"/>
                    <a:pt x="375619" y="14492"/>
                    <a:pt x="375619" y="14492"/>
                  </a:cubicBezTo>
                  <a:lnTo>
                    <a:pt x="489350" y="19041"/>
                  </a:lnTo>
                  <a:cubicBezTo>
                    <a:pt x="509063" y="19799"/>
                    <a:pt x="490108" y="9184"/>
                    <a:pt x="493899" y="19041"/>
                  </a:cubicBezTo>
                  <a:cubicBezTo>
                    <a:pt x="497690" y="28898"/>
                    <a:pt x="505272" y="59985"/>
                    <a:pt x="512096" y="78182"/>
                  </a:cubicBezTo>
                  <a:cubicBezTo>
                    <a:pt x="518920" y="96379"/>
                    <a:pt x="521953" y="109268"/>
                    <a:pt x="534843" y="128223"/>
                  </a:cubicBezTo>
                  <a:cubicBezTo>
                    <a:pt x="547733" y="147178"/>
                    <a:pt x="560622" y="171441"/>
                    <a:pt x="589434" y="191913"/>
                  </a:cubicBezTo>
                  <a:cubicBezTo>
                    <a:pt x="618246" y="212385"/>
                    <a:pt x="672078" y="238163"/>
                    <a:pt x="707714" y="251053"/>
                  </a:cubicBezTo>
                  <a:cubicBezTo>
                    <a:pt x="743350" y="263943"/>
                    <a:pt x="786568" y="266217"/>
                    <a:pt x="803249" y="269250"/>
                  </a:cubicBezTo>
                  <a:cubicBezTo>
                    <a:pt x="819930" y="272283"/>
                    <a:pt x="807040" y="259393"/>
                    <a:pt x="807798" y="269250"/>
                  </a:cubicBezTo>
                  <a:cubicBezTo>
                    <a:pt x="808556" y="279107"/>
                    <a:pt x="807040" y="256361"/>
                    <a:pt x="807798" y="328391"/>
                  </a:cubicBezTo>
                  <a:cubicBezTo>
                    <a:pt x="808556" y="400421"/>
                    <a:pt x="811589" y="630158"/>
                    <a:pt x="812347" y="701429"/>
                  </a:cubicBezTo>
                  <a:cubicBezTo>
                    <a:pt x="813105" y="772700"/>
                    <a:pt x="813105" y="743889"/>
                    <a:pt x="812347" y="756020"/>
                  </a:cubicBezTo>
                  <a:cubicBezTo>
                    <a:pt x="811589" y="768151"/>
                    <a:pt x="810073" y="769668"/>
                    <a:pt x="807798" y="774217"/>
                  </a:cubicBezTo>
                  <a:cubicBezTo>
                    <a:pt x="805523" y="778766"/>
                    <a:pt x="822204" y="784832"/>
                    <a:pt x="798699" y="783316"/>
                  </a:cubicBezTo>
                  <a:cubicBezTo>
                    <a:pt x="775194" y="781800"/>
                    <a:pt x="714538" y="774976"/>
                    <a:pt x="666771" y="765119"/>
                  </a:cubicBezTo>
                  <a:cubicBezTo>
                    <a:pt x="619004" y="755262"/>
                    <a:pt x="569720" y="749197"/>
                    <a:pt x="512096" y="724176"/>
                  </a:cubicBezTo>
                  <a:cubicBezTo>
                    <a:pt x="454472" y="699155"/>
                    <a:pt x="374861" y="653663"/>
                    <a:pt x="321028" y="614994"/>
                  </a:cubicBezTo>
                  <a:cubicBezTo>
                    <a:pt x="267195" y="576325"/>
                    <a:pt x="228526" y="540689"/>
                    <a:pt x="189099" y="492164"/>
                  </a:cubicBezTo>
                  <a:cubicBezTo>
                    <a:pt x="149672" y="443639"/>
                    <a:pt x="111763" y="382223"/>
                    <a:pt x="84467" y="323841"/>
                  </a:cubicBezTo>
                  <a:cubicBezTo>
                    <a:pt x="57172" y="265459"/>
                    <a:pt x="38974" y="193429"/>
                    <a:pt x="25326" y="141871"/>
                  </a:cubicBezTo>
                  <a:cubicBezTo>
                    <a:pt x="11678" y="90313"/>
                    <a:pt x="-15617" y="31931"/>
                    <a:pt x="11678" y="9943"/>
                  </a:cubicBez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7172" y="7858467"/>
              <a:ext cx="610052" cy="255635"/>
              <a:chOff x="2491504" y="4971740"/>
              <a:chExt cx="880668" cy="26778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2491504" y="497809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491504" y="514378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59322" y="4971740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259322" y="5137428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3" name="Can 52"/>
            <p:cNvSpPr/>
            <p:nvPr/>
          </p:nvSpPr>
          <p:spPr>
            <a:xfrm>
              <a:off x="2884798" y="4054823"/>
              <a:ext cx="91631" cy="4111891"/>
            </a:xfrm>
            <a:prstGeom prst="can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Arc 53"/>
            <p:cNvSpPr/>
            <p:nvPr/>
          </p:nvSpPr>
          <p:spPr>
            <a:xfrm rot="10385341">
              <a:off x="2960566" y="7528551"/>
              <a:ext cx="920884" cy="115805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10636617">
              <a:off x="2896844" y="7492437"/>
              <a:ext cx="1134380" cy="1271134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Arc 55"/>
            <p:cNvSpPr/>
            <p:nvPr/>
          </p:nvSpPr>
          <p:spPr>
            <a:xfrm rot="10623822">
              <a:off x="2935751" y="7559063"/>
              <a:ext cx="1083035" cy="1165856"/>
            </a:xfrm>
            <a:prstGeom prst="arc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3434714" y="8688938"/>
              <a:ext cx="14788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453764" y="8725202"/>
              <a:ext cx="147887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460114" y="8764455"/>
              <a:ext cx="147887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riangle 59"/>
            <p:cNvSpPr/>
            <p:nvPr/>
          </p:nvSpPr>
          <p:spPr>
            <a:xfrm rot="16200000">
              <a:off x="4886154" y="8276480"/>
              <a:ext cx="344524" cy="888018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rgbClr val="00B0F0"/>
                </a:gs>
                <a:gs pos="43000">
                  <a:srgbClr val="53C295"/>
                </a:gs>
                <a:gs pos="54000">
                  <a:srgbClr val="92D050"/>
                </a:gs>
                <a:gs pos="64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2936139" y="4045610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riangle 61"/>
            <p:cNvSpPr/>
            <p:nvPr/>
          </p:nvSpPr>
          <p:spPr>
            <a:xfrm>
              <a:off x="2694914" y="4039538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Triangle 62"/>
            <p:cNvSpPr/>
            <p:nvPr/>
          </p:nvSpPr>
          <p:spPr>
            <a:xfrm>
              <a:off x="2435226" y="4039178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riangle 63"/>
            <p:cNvSpPr/>
            <p:nvPr/>
          </p:nvSpPr>
          <p:spPr>
            <a:xfrm rot="10800000">
              <a:off x="2675442" y="4585083"/>
              <a:ext cx="500164" cy="1012150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Triangle 238"/>
            <p:cNvSpPr/>
            <p:nvPr/>
          </p:nvSpPr>
          <p:spPr>
            <a:xfrm>
              <a:off x="2323796" y="5551008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Triangle 237"/>
            <p:cNvSpPr/>
            <p:nvPr/>
          </p:nvSpPr>
          <p:spPr>
            <a:xfrm>
              <a:off x="3313306" y="5557262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Triangle 66"/>
            <p:cNvSpPr/>
            <p:nvPr/>
          </p:nvSpPr>
          <p:spPr>
            <a:xfrm>
              <a:off x="2867086" y="5601542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96185" y="5038283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264003" y="503193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97582" y="2584452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65400" y="257809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340935" y="5919076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99009" y="591352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Triangle 237"/>
            <p:cNvSpPr/>
            <p:nvPr/>
          </p:nvSpPr>
          <p:spPr>
            <a:xfrm rot="15370213">
              <a:off x="2754377" y="5648978"/>
              <a:ext cx="639618" cy="108241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917867">
                  <a:moveTo>
                    <a:pt x="2651873" y="4917868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651873" y="49178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Triangle 74"/>
            <p:cNvSpPr/>
            <p:nvPr/>
          </p:nvSpPr>
          <p:spPr>
            <a:xfrm rot="10800000">
              <a:off x="2864590" y="5793603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Triangle 238"/>
            <p:cNvSpPr/>
            <p:nvPr/>
          </p:nvSpPr>
          <p:spPr>
            <a:xfrm rot="10564552">
              <a:off x="2358590" y="5747317"/>
              <a:ext cx="900377" cy="96131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265" h="4066898">
                  <a:moveTo>
                    <a:pt x="2972275" y="4023108"/>
                  </a:moveTo>
                  <a:lnTo>
                    <a:pt x="2" y="-1"/>
                  </a:lnTo>
                  <a:lnTo>
                    <a:pt x="3470264" y="4066896"/>
                  </a:lnTo>
                  <a:lnTo>
                    <a:pt x="2972275" y="4023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953408" y="7259603"/>
              <a:ext cx="1939446" cy="45719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Triangle 77"/>
            <p:cNvSpPr/>
            <p:nvPr/>
          </p:nvSpPr>
          <p:spPr>
            <a:xfrm rot="10800000">
              <a:off x="2678492" y="2436641"/>
              <a:ext cx="537116" cy="36527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  <a:lumMod val="63000"/>
                  </a:srgbClr>
                </a:gs>
                <a:gs pos="0">
                  <a:srgbClr val="92D050">
                    <a:alpha val="61000"/>
                    <a:lumMod val="67000"/>
                  </a:srgbClr>
                </a:gs>
                <a:gs pos="100000">
                  <a:srgbClr val="92D050">
                    <a:alpha val="70000"/>
                    <a:lumMod val="7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2550749" y="2794000"/>
              <a:ext cx="795083" cy="32009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Trapezoid 10"/>
            <p:cNvSpPr/>
            <p:nvPr/>
          </p:nvSpPr>
          <p:spPr>
            <a:xfrm rot="10800000">
              <a:off x="2362688" y="3498763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riangle 80"/>
            <p:cNvSpPr/>
            <p:nvPr/>
          </p:nvSpPr>
          <p:spPr>
            <a:xfrm rot="10800000">
              <a:off x="2514461" y="1911754"/>
              <a:ext cx="831371" cy="3016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494333" y="2204983"/>
              <a:ext cx="860253" cy="22153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533264" y="1077797"/>
              <a:ext cx="818490" cy="835216"/>
            </a:xfrm>
            <a:prstGeom prst="triangle">
              <a:avLst>
                <a:gd name="adj" fmla="val 51140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Triangle 83"/>
            <p:cNvSpPr/>
            <p:nvPr/>
          </p:nvSpPr>
          <p:spPr>
            <a:xfrm rot="10800000">
              <a:off x="2814001" y="569609"/>
              <a:ext cx="272597" cy="549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2811591" y="292641"/>
              <a:ext cx="273181" cy="28132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Triangle 85"/>
            <p:cNvSpPr/>
            <p:nvPr/>
          </p:nvSpPr>
          <p:spPr>
            <a:xfrm rot="10800000">
              <a:off x="2543903" y="3108726"/>
              <a:ext cx="822227" cy="12263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2241164" y="3234501"/>
              <a:ext cx="1429923" cy="28035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2878793" y="492353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89" name="Oval 29"/>
            <p:cNvSpPr>
              <a:spLocks noChangeArrowheads="1"/>
            </p:cNvSpPr>
            <p:nvPr/>
          </p:nvSpPr>
          <p:spPr bwMode="auto">
            <a:xfrm>
              <a:off x="2703666" y="491853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90" name="Oval 29"/>
            <p:cNvSpPr>
              <a:spLocks noChangeArrowheads="1"/>
            </p:cNvSpPr>
            <p:nvPr/>
          </p:nvSpPr>
          <p:spPr bwMode="auto">
            <a:xfrm>
              <a:off x="3057534" y="4922323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 rot="10800000">
              <a:off x="1900285" y="4930536"/>
              <a:ext cx="1831163" cy="70517"/>
              <a:chOff x="1941172" y="1913526"/>
              <a:chExt cx="1527049" cy="52841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9" name="Rectangle 168"/>
          <p:cNvSpPr/>
          <p:nvPr/>
        </p:nvSpPr>
        <p:spPr>
          <a:xfrm>
            <a:off x="312997" y="5728779"/>
            <a:ext cx="1036125" cy="316857"/>
          </a:xfrm>
          <a:prstGeom prst="rect">
            <a:avLst/>
          </a:prstGeom>
          <a:noFill/>
          <a:effectLst>
            <a:glow rad="762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2184345" y="3211921"/>
            <a:ext cx="1967518" cy="3931829"/>
            <a:chOff x="571693" y="2106205"/>
            <a:chExt cx="1999696" cy="3996133"/>
          </a:xfrm>
        </p:grpSpPr>
        <p:sp>
          <p:nvSpPr>
            <p:cNvPr id="171" name="Oval 170"/>
            <p:cNvSpPr/>
            <p:nvPr/>
          </p:nvSpPr>
          <p:spPr>
            <a:xfrm>
              <a:off x="916042" y="408351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1098554" y="3197294"/>
              <a:ext cx="993862" cy="392409"/>
              <a:chOff x="2658943" y="4394279"/>
              <a:chExt cx="993862" cy="392409"/>
            </a:xfrm>
          </p:grpSpPr>
          <p:sp>
            <p:nvSpPr>
              <p:cNvPr id="228" name="Triangle 238"/>
              <p:cNvSpPr/>
              <p:nvPr/>
            </p:nvSpPr>
            <p:spPr>
              <a:xfrm rot="10800000">
                <a:off x="3009503" y="4394279"/>
                <a:ext cx="643302" cy="38646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261890 w 895254"/>
                  <a:gd name="connsiteY3" fmla="*/ 1033224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488491 w 895254"/>
                  <a:gd name="connsiteY3" fmla="*/ 638830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3695"/>
                  <a:gd name="connsiteX1" fmla="*/ 895254 w 895254"/>
                  <a:gd name="connsiteY1" fmla="*/ 0 h 1043695"/>
                  <a:gd name="connsiteX2" fmla="*/ 469277 w 895254"/>
                  <a:gd name="connsiteY2" fmla="*/ 1040371 h 1043695"/>
                  <a:gd name="connsiteX3" fmla="*/ 261890 w 895254"/>
                  <a:gd name="connsiteY3" fmla="*/ 1043695 h 1043695"/>
                  <a:gd name="connsiteX4" fmla="*/ 0 w 895254"/>
                  <a:gd name="connsiteY4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469277 w 895254"/>
                  <a:gd name="connsiteY3" fmla="*/ 1040371 h 1043695"/>
                  <a:gd name="connsiteX4" fmla="*/ 261890 w 895254"/>
                  <a:gd name="connsiteY4" fmla="*/ 1043695 h 1043695"/>
                  <a:gd name="connsiteX5" fmla="*/ 0 w 895254"/>
                  <a:gd name="connsiteY5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630538 w 895254"/>
                  <a:gd name="connsiteY3" fmla="*/ 659771 h 1043695"/>
                  <a:gd name="connsiteX4" fmla="*/ 469277 w 895254"/>
                  <a:gd name="connsiteY4" fmla="*/ 1040371 h 1043695"/>
                  <a:gd name="connsiteX5" fmla="*/ 261890 w 895254"/>
                  <a:gd name="connsiteY5" fmla="*/ 1043695 h 1043695"/>
                  <a:gd name="connsiteX6" fmla="*/ 0 w 895254"/>
                  <a:gd name="connsiteY6" fmla="*/ 1037160 h 1043695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499548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502929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4517"/>
                  <a:gd name="connsiteX1" fmla="*/ 329532 w 630538"/>
                  <a:gd name="connsiteY1" fmla="*/ 3612 h 394517"/>
                  <a:gd name="connsiteX2" fmla="*/ 502929 w 630538"/>
                  <a:gd name="connsiteY2" fmla="*/ 0 h 394517"/>
                  <a:gd name="connsiteX3" fmla="*/ 630538 w 630538"/>
                  <a:gd name="connsiteY3" fmla="*/ 7102 h 394517"/>
                  <a:gd name="connsiteX4" fmla="*/ 469277 w 630538"/>
                  <a:gd name="connsiteY4" fmla="*/ 387702 h 394517"/>
                  <a:gd name="connsiteX5" fmla="*/ 255125 w 630538"/>
                  <a:gd name="connsiteY5" fmla="*/ 394517 h 394517"/>
                  <a:gd name="connsiteX6" fmla="*/ 0 w 630538"/>
                  <a:gd name="connsiteY6" fmla="*/ 384491 h 394517"/>
                  <a:gd name="connsiteX0" fmla="*/ 0 w 630538"/>
                  <a:gd name="connsiteY0" fmla="*/ 380879 h 390905"/>
                  <a:gd name="connsiteX1" fmla="*/ 329532 w 630538"/>
                  <a:gd name="connsiteY1" fmla="*/ 0 h 390905"/>
                  <a:gd name="connsiteX2" fmla="*/ 482637 w 630538"/>
                  <a:gd name="connsiteY2" fmla="*/ 6859 h 390905"/>
                  <a:gd name="connsiteX3" fmla="*/ 630538 w 630538"/>
                  <a:gd name="connsiteY3" fmla="*/ 3490 h 390905"/>
                  <a:gd name="connsiteX4" fmla="*/ 469277 w 630538"/>
                  <a:gd name="connsiteY4" fmla="*/ 384090 h 390905"/>
                  <a:gd name="connsiteX5" fmla="*/ 255125 w 630538"/>
                  <a:gd name="connsiteY5" fmla="*/ 390905 h 390905"/>
                  <a:gd name="connsiteX6" fmla="*/ 0 w 630538"/>
                  <a:gd name="connsiteY6" fmla="*/ 380879 h 39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0538" h="390905">
                    <a:moveTo>
                      <a:pt x="0" y="380879"/>
                    </a:moveTo>
                    <a:lnTo>
                      <a:pt x="329532" y="0"/>
                    </a:lnTo>
                    <a:lnTo>
                      <a:pt x="482637" y="6859"/>
                    </a:lnTo>
                    <a:lnTo>
                      <a:pt x="630538" y="3490"/>
                    </a:lnTo>
                    <a:lnTo>
                      <a:pt x="469277" y="384090"/>
                    </a:lnTo>
                    <a:lnTo>
                      <a:pt x="255125" y="390905"/>
                    </a:lnTo>
                    <a:lnTo>
                      <a:pt x="0" y="38087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Triangle 237"/>
              <p:cNvSpPr/>
              <p:nvPr/>
            </p:nvSpPr>
            <p:spPr>
              <a:xfrm rot="10800000">
                <a:off x="2658943" y="4394811"/>
                <a:ext cx="661111" cy="391877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931383 w 931383"/>
                  <a:gd name="connsiteY3" fmla="*/ 1106388 h 1115913"/>
                  <a:gd name="connsiteX4" fmla="*/ 414607 w 931383"/>
                  <a:gd name="connsiteY4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599133 w 931383"/>
                  <a:gd name="connsiteY3" fmla="*/ 702043 h 1115913"/>
                  <a:gd name="connsiteX4" fmla="*/ 931383 w 931383"/>
                  <a:gd name="connsiteY4" fmla="*/ 1106388 h 1115913"/>
                  <a:gd name="connsiteX5" fmla="*/ 414607 w 931383"/>
                  <a:gd name="connsiteY5" fmla="*/ 1115913 h 1115913"/>
                  <a:gd name="connsiteX0" fmla="*/ 149132 w 665908"/>
                  <a:gd name="connsiteY0" fmla="*/ 420245 h 420245"/>
                  <a:gd name="connsiteX1" fmla="*/ 0 w 665908"/>
                  <a:gd name="connsiteY1" fmla="*/ 6375 h 420245"/>
                  <a:gd name="connsiteX2" fmla="*/ 175927 w 665908"/>
                  <a:gd name="connsiteY2" fmla="*/ 0 h 420245"/>
                  <a:gd name="connsiteX3" fmla="*/ 333658 w 665908"/>
                  <a:gd name="connsiteY3" fmla="*/ 6375 h 420245"/>
                  <a:gd name="connsiteX4" fmla="*/ 665908 w 665908"/>
                  <a:gd name="connsiteY4" fmla="*/ 410720 h 420245"/>
                  <a:gd name="connsiteX5" fmla="*/ 149132 w 665908"/>
                  <a:gd name="connsiteY5" fmla="*/ 420245 h 4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5908" h="420245">
                    <a:moveTo>
                      <a:pt x="149132" y="420245"/>
                    </a:moveTo>
                    <a:lnTo>
                      <a:pt x="0" y="6375"/>
                    </a:lnTo>
                    <a:lnTo>
                      <a:pt x="175927" y="0"/>
                    </a:lnTo>
                    <a:lnTo>
                      <a:pt x="333658" y="6375"/>
                    </a:lnTo>
                    <a:lnTo>
                      <a:pt x="665908" y="410720"/>
                    </a:lnTo>
                    <a:lnTo>
                      <a:pt x="149132" y="42024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3" name="Oval 172"/>
            <p:cNvSpPr/>
            <p:nvPr/>
          </p:nvSpPr>
          <p:spPr>
            <a:xfrm>
              <a:off x="909075" y="5218939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4" name="Oval 173"/>
            <p:cNvSpPr/>
            <p:nvPr/>
          </p:nvSpPr>
          <p:spPr>
            <a:xfrm>
              <a:off x="909075" y="4907039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728693" y="5696534"/>
              <a:ext cx="1728550" cy="405804"/>
              <a:chOff x="2138321" y="6898769"/>
              <a:chExt cx="1518326" cy="405804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6" name="Rounded Rectangle 175"/>
            <p:cNvSpPr/>
            <p:nvPr/>
          </p:nvSpPr>
          <p:spPr>
            <a:xfrm>
              <a:off x="969738" y="2621774"/>
              <a:ext cx="1311866" cy="45720"/>
            </a:xfrm>
            <a:prstGeom prst="roundRect">
              <a:avLst/>
            </a:pr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920840" y="4197898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Oval 177"/>
            <p:cNvSpPr/>
            <p:nvPr/>
          </p:nvSpPr>
          <p:spPr>
            <a:xfrm>
              <a:off x="1001889" y="316585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9" name="Line 10"/>
            <p:cNvSpPr>
              <a:spLocks noChangeShapeType="1"/>
            </p:cNvSpPr>
            <p:nvPr/>
          </p:nvSpPr>
          <p:spPr bwMode="auto">
            <a:xfrm>
              <a:off x="1353403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0" name="Line 11"/>
            <p:cNvSpPr>
              <a:spLocks noChangeShapeType="1"/>
            </p:cNvSpPr>
            <p:nvPr/>
          </p:nvSpPr>
          <p:spPr bwMode="auto">
            <a:xfrm>
              <a:off x="1600598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1" name="Line 12"/>
            <p:cNvSpPr>
              <a:spLocks noChangeShapeType="1"/>
            </p:cNvSpPr>
            <p:nvPr/>
          </p:nvSpPr>
          <p:spPr bwMode="auto">
            <a:xfrm>
              <a:off x="1847016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2" name="Line 14"/>
            <p:cNvSpPr>
              <a:spLocks noChangeShapeType="1"/>
            </p:cNvSpPr>
            <p:nvPr/>
          </p:nvSpPr>
          <p:spPr bwMode="auto">
            <a:xfrm flipH="1">
              <a:off x="1101543" y="2656986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16042" y="4359752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84" name="Line 23"/>
            <p:cNvSpPr>
              <a:spLocks noChangeShapeType="1"/>
            </p:cNvSpPr>
            <p:nvPr/>
          </p:nvSpPr>
          <p:spPr bwMode="auto">
            <a:xfrm flipH="1">
              <a:off x="1595921" y="3223181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5" name="Line 25"/>
            <p:cNvSpPr>
              <a:spLocks noChangeShapeType="1"/>
            </p:cNvSpPr>
            <p:nvPr/>
          </p:nvSpPr>
          <p:spPr bwMode="auto">
            <a:xfrm>
              <a:off x="1324773" y="5262007"/>
              <a:ext cx="905790" cy="64501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6" name="Line 25"/>
            <p:cNvSpPr>
              <a:spLocks noChangeShapeType="1"/>
            </p:cNvSpPr>
            <p:nvPr/>
          </p:nvSpPr>
          <p:spPr bwMode="auto">
            <a:xfrm flipV="1">
              <a:off x="922543" y="5255211"/>
              <a:ext cx="989462" cy="61523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121596" y="3800156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121596" y="396584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968430" y="3801232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968430" y="3966920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Triangle 190"/>
            <p:cNvSpPr/>
            <p:nvPr/>
          </p:nvSpPr>
          <p:spPr>
            <a:xfrm>
              <a:off x="1607547" y="2663701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2" name="Triangle 191"/>
            <p:cNvSpPr/>
            <p:nvPr/>
          </p:nvSpPr>
          <p:spPr>
            <a:xfrm>
              <a:off x="1366322" y="2657629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Triangle 192"/>
            <p:cNvSpPr/>
            <p:nvPr/>
          </p:nvSpPr>
          <p:spPr>
            <a:xfrm>
              <a:off x="1106634" y="2657269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Triangle 66"/>
            <p:cNvSpPr/>
            <p:nvPr/>
          </p:nvSpPr>
          <p:spPr>
            <a:xfrm rot="10800000">
              <a:off x="1346850" y="3203173"/>
              <a:ext cx="500164" cy="386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386675">
                  <a:moveTo>
                    <a:pt x="0" y="386675"/>
                  </a:moveTo>
                  <a:lnTo>
                    <a:pt x="89506" y="231"/>
                  </a:lnTo>
                  <a:lnTo>
                    <a:pt x="237382" y="0"/>
                  </a:lnTo>
                  <a:lnTo>
                    <a:pt x="413356" y="231"/>
                  </a:lnTo>
                  <a:lnTo>
                    <a:pt x="500164" y="386675"/>
                  </a:lnTo>
                  <a:lnTo>
                    <a:pt x="0" y="386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Triangle 238"/>
            <p:cNvSpPr/>
            <p:nvPr/>
          </p:nvSpPr>
          <p:spPr>
            <a:xfrm>
              <a:off x="995204" y="4169099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Triangle 237"/>
            <p:cNvSpPr/>
            <p:nvPr/>
          </p:nvSpPr>
          <p:spPr>
            <a:xfrm>
              <a:off x="1984714" y="4175353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Triangle 196"/>
            <p:cNvSpPr/>
            <p:nvPr/>
          </p:nvSpPr>
          <p:spPr>
            <a:xfrm>
              <a:off x="1538494" y="4219633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167593" y="3656374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935411" y="3650021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012343" y="4537167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070417" y="453162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Triangle 237"/>
            <p:cNvSpPr/>
            <p:nvPr/>
          </p:nvSpPr>
          <p:spPr>
            <a:xfrm rot="15370213">
              <a:off x="1674446" y="4152840"/>
              <a:ext cx="240355" cy="87555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3122027 w 3472785"/>
                <a:gd name="connsiteY0" fmla="*/ 4163049 h 4163051"/>
                <a:gd name="connsiteX1" fmla="*/ -6 w 3472785"/>
                <a:gd name="connsiteY1" fmla="*/ -1 h 4163051"/>
                <a:gd name="connsiteX2" fmla="*/ 3472785 w 3472785"/>
                <a:gd name="connsiteY2" fmla="*/ 3645104 h 4163051"/>
                <a:gd name="connsiteX3" fmla="*/ 3122027 w 3472785"/>
                <a:gd name="connsiteY3" fmla="*/ 4163049 h 416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2785" h="4163051">
                  <a:moveTo>
                    <a:pt x="3122027" y="4163049"/>
                  </a:moveTo>
                  <a:lnTo>
                    <a:pt x="-6" y="-1"/>
                  </a:lnTo>
                  <a:lnTo>
                    <a:pt x="3472785" y="3645104"/>
                  </a:lnTo>
                  <a:lnTo>
                    <a:pt x="3122027" y="4163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Triangle 202"/>
            <p:cNvSpPr/>
            <p:nvPr/>
          </p:nvSpPr>
          <p:spPr>
            <a:xfrm rot="10800000">
              <a:off x="1535994" y="4411692"/>
              <a:ext cx="119913" cy="390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Triangle 238"/>
            <p:cNvSpPr/>
            <p:nvPr/>
          </p:nvSpPr>
          <p:spPr>
            <a:xfrm rot="10564552">
              <a:off x="1013569" y="4370294"/>
              <a:ext cx="774159" cy="47694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208849 w 2524931"/>
                <a:gd name="connsiteY0" fmla="*/ 5403203 h 5464907"/>
                <a:gd name="connsiteX1" fmla="*/ 0 w 2524931"/>
                <a:gd name="connsiteY1" fmla="*/ 4 h 5464907"/>
                <a:gd name="connsiteX2" fmla="*/ 2524930 w 2524931"/>
                <a:gd name="connsiteY2" fmla="*/ 5464905 h 5464907"/>
                <a:gd name="connsiteX3" fmla="*/ 2208849 w 2524931"/>
                <a:gd name="connsiteY3" fmla="*/ 5403203 h 5464907"/>
                <a:gd name="connsiteX0" fmla="*/ 2091304 w 2407386"/>
                <a:gd name="connsiteY0" fmla="*/ 5042487 h 5104191"/>
                <a:gd name="connsiteX1" fmla="*/ 0 w 2407386"/>
                <a:gd name="connsiteY1" fmla="*/ 1 h 5104191"/>
                <a:gd name="connsiteX2" fmla="*/ 2407385 w 2407386"/>
                <a:gd name="connsiteY2" fmla="*/ 5104189 h 5104191"/>
                <a:gd name="connsiteX3" fmla="*/ 2091304 w 2407386"/>
                <a:gd name="connsiteY3" fmla="*/ 5042487 h 5104191"/>
                <a:gd name="connsiteX0" fmla="*/ 2016905 w 2332987"/>
                <a:gd name="connsiteY0" fmla="*/ 4924956 h 4986660"/>
                <a:gd name="connsiteX1" fmla="*/ -1 w 2332987"/>
                <a:gd name="connsiteY1" fmla="*/ -2 h 4986660"/>
                <a:gd name="connsiteX2" fmla="*/ 2332986 w 2332987"/>
                <a:gd name="connsiteY2" fmla="*/ 4986658 h 4986660"/>
                <a:gd name="connsiteX3" fmla="*/ 2016905 w 2332987"/>
                <a:gd name="connsiteY3" fmla="*/ 4924956 h 49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987" h="4986660">
                  <a:moveTo>
                    <a:pt x="2016905" y="4924956"/>
                  </a:moveTo>
                  <a:lnTo>
                    <a:pt x="-1" y="-2"/>
                  </a:lnTo>
                  <a:lnTo>
                    <a:pt x="2332986" y="4986658"/>
                  </a:lnTo>
                  <a:lnTo>
                    <a:pt x="2016905" y="49249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Rounded Rectangle 602"/>
            <p:cNvSpPr/>
            <p:nvPr/>
          </p:nvSpPr>
          <p:spPr>
            <a:xfrm>
              <a:off x="582156" y="5817363"/>
              <a:ext cx="1989233" cy="166596"/>
            </a:xfrm>
            <a:custGeom>
              <a:avLst/>
              <a:gdLst>
                <a:gd name="connsiteX0" fmla="*/ 0 w 2544317"/>
                <a:gd name="connsiteY0" fmla="*/ 9997 h 59978"/>
                <a:gd name="connsiteX1" fmla="*/ 9997 w 2544317"/>
                <a:gd name="connsiteY1" fmla="*/ 0 h 59978"/>
                <a:gd name="connsiteX2" fmla="*/ 2534320 w 2544317"/>
                <a:gd name="connsiteY2" fmla="*/ 0 h 59978"/>
                <a:gd name="connsiteX3" fmla="*/ 2544317 w 2544317"/>
                <a:gd name="connsiteY3" fmla="*/ 9997 h 59978"/>
                <a:gd name="connsiteX4" fmla="*/ 2544317 w 2544317"/>
                <a:gd name="connsiteY4" fmla="*/ 49981 h 59978"/>
                <a:gd name="connsiteX5" fmla="*/ 2534320 w 2544317"/>
                <a:gd name="connsiteY5" fmla="*/ 59978 h 59978"/>
                <a:gd name="connsiteX6" fmla="*/ 9997 w 2544317"/>
                <a:gd name="connsiteY6" fmla="*/ 59978 h 59978"/>
                <a:gd name="connsiteX7" fmla="*/ 0 w 2544317"/>
                <a:gd name="connsiteY7" fmla="*/ 49981 h 59978"/>
                <a:gd name="connsiteX8" fmla="*/ 0 w 2544317"/>
                <a:gd name="connsiteY8" fmla="*/ 9997 h 59978"/>
                <a:gd name="connsiteX0" fmla="*/ 0 w 2609631"/>
                <a:gd name="connsiteY0" fmla="*/ 152550 h 202531"/>
                <a:gd name="connsiteX1" fmla="*/ 9997 w 2609631"/>
                <a:gd name="connsiteY1" fmla="*/ 142553 h 202531"/>
                <a:gd name="connsiteX2" fmla="*/ 2534320 w 2609631"/>
                <a:gd name="connsiteY2" fmla="*/ 142553 h 202531"/>
                <a:gd name="connsiteX3" fmla="*/ 2609631 w 2609631"/>
                <a:gd name="connsiteY3" fmla="*/ 150 h 202531"/>
                <a:gd name="connsiteX4" fmla="*/ 2544317 w 2609631"/>
                <a:gd name="connsiteY4" fmla="*/ 192534 h 202531"/>
                <a:gd name="connsiteX5" fmla="*/ 2534320 w 2609631"/>
                <a:gd name="connsiteY5" fmla="*/ 202531 h 202531"/>
                <a:gd name="connsiteX6" fmla="*/ 9997 w 2609631"/>
                <a:gd name="connsiteY6" fmla="*/ 202531 h 202531"/>
                <a:gd name="connsiteX7" fmla="*/ 0 w 2609631"/>
                <a:gd name="connsiteY7" fmla="*/ 192534 h 202531"/>
                <a:gd name="connsiteX8" fmla="*/ 0 w 2609631"/>
                <a:gd name="connsiteY8" fmla="*/ 152550 h 202531"/>
                <a:gd name="connsiteX0" fmla="*/ 0 w 2609631"/>
                <a:gd name="connsiteY0" fmla="*/ 155840 h 205821"/>
                <a:gd name="connsiteX1" fmla="*/ 9997 w 2609631"/>
                <a:gd name="connsiteY1" fmla="*/ 145843 h 205821"/>
                <a:gd name="connsiteX2" fmla="*/ 2592378 w 2609631"/>
                <a:gd name="connsiteY2" fmla="*/ 699 h 205821"/>
                <a:gd name="connsiteX3" fmla="*/ 2609631 w 2609631"/>
                <a:gd name="connsiteY3" fmla="*/ 3440 h 205821"/>
                <a:gd name="connsiteX4" fmla="*/ 2544317 w 2609631"/>
                <a:gd name="connsiteY4" fmla="*/ 195824 h 205821"/>
                <a:gd name="connsiteX5" fmla="*/ 2534320 w 2609631"/>
                <a:gd name="connsiteY5" fmla="*/ 205821 h 205821"/>
                <a:gd name="connsiteX6" fmla="*/ 9997 w 2609631"/>
                <a:gd name="connsiteY6" fmla="*/ 205821 h 205821"/>
                <a:gd name="connsiteX7" fmla="*/ 0 w 2609631"/>
                <a:gd name="connsiteY7" fmla="*/ 195824 h 205821"/>
                <a:gd name="connsiteX8" fmla="*/ 0 w 2609631"/>
                <a:gd name="connsiteY8" fmla="*/ 155840 h 205821"/>
                <a:gd name="connsiteX0" fmla="*/ 58057 w 2609631"/>
                <a:gd name="connsiteY0" fmla="*/ 117 h 246041"/>
                <a:gd name="connsiteX1" fmla="*/ 9997 w 2609631"/>
                <a:gd name="connsiteY1" fmla="*/ 186063 h 246041"/>
                <a:gd name="connsiteX2" fmla="*/ 2592378 w 2609631"/>
                <a:gd name="connsiteY2" fmla="*/ 40919 h 246041"/>
                <a:gd name="connsiteX3" fmla="*/ 2609631 w 2609631"/>
                <a:gd name="connsiteY3" fmla="*/ 43660 h 246041"/>
                <a:gd name="connsiteX4" fmla="*/ 2544317 w 2609631"/>
                <a:gd name="connsiteY4" fmla="*/ 236044 h 246041"/>
                <a:gd name="connsiteX5" fmla="*/ 2534320 w 2609631"/>
                <a:gd name="connsiteY5" fmla="*/ 246041 h 246041"/>
                <a:gd name="connsiteX6" fmla="*/ 9997 w 2609631"/>
                <a:gd name="connsiteY6" fmla="*/ 246041 h 246041"/>
                <a:gd name="connsiteX7" fmla="*/ 0 w 2609631"/>
                <a:gd name="connsiteY7" fmla="*/ 236044 h 246041"/>
                <a:gd name="connsiteX8" fmla="*/ 58057 w 2609631"/>
                <a:gd name="connsiteY8" fmla="*/ 117 h 246041"/>
                <a:gd name="connsiteX0" fmla="*/ 58057 w 2609631"/>
                <a:gd name="connsiteY0" fmla="*/ 457 h 246381"/>
                <a:gd name="connsiteX1" fmla="*/ 162397 w 2609631"/>
                <a:gd name="connsiteY1" fmla="*/ 41260 h 246381"/>
                <a:gd name="connsiteX2" fmla="*/ 2592378 w 2609631"/>
                <a:gd name="connsiteY2" fmla="*/ 41259 h 246381"/>
                <a:gd name="connsiteX3" fmla="*/ 2609631 w 2609631"/>
                <a:gd name="connsiteY3" fmla="*/ 44000 h 246381"/>
                <a:gd name="connsiteX4" fmla="*/ 2544317 w 2609631"/>
                <a:gd name="connsiteY4" fmla="*/ 236384 h 246381"/>
                <a:gd name="connsiteX5" fmla="*/ 2534320 w 2609631"/>
                <a:gd name="connsiteY5" fmla="*/ 246381 h 246381"/>
                <a:gd name="connsiteX6" fmla="*/ 9997 w 2609631"/>
                <a:gd name="connsiteY6" fmla="*/ 246381 h 246381"/>
                <a:gd name="connsiteX7" fmla="*/ 0 w 2609631"/>
                <a:gd name="connsiteY7" fmla="*/ 236384 h 246381"/>
                <a:gd name="connsiteX8" fmla="*/ 58057 w 2609631"/>
                <a:gd name="connsiteY8" fmla="*/ 457 h 246381"/>
                <a:gd name="connsiteX0" fmla="*/ 58057 w 2609631"/>
                <a:gd name="connsiteY0" fmla="*/ 1657 h 247581"/>
                <a:gd name="connsiteX1" fmla="*/ 184168 w 2609631"/>
                <a:gd name="connsiteY1" fmla="*/ 6174 h 247581"/>
                <a:gd name="connsiteX2" fmla="*/ 2592378 w 2609631"/>
                <a:gd name="connsiteY2" fmla="*/ 42459 h 247581"/>
                <a:gd name="connsiteX3" fmla="*/ 2609631 w 2609631"/>
                <a:gd name="connsiteY3" fmla="*/ 45200 h 247581"/>
                <a:gd name="connsiteX4" fmla="*/ 2544317 w 2609631"/>
                <a:gd name="connsiteY4" fmla="*/ 237584 h 247581"/>
                <a:gd name="connsiteX5" fmla="*/ 2534320 w 2609631"/>
                <a:gd name="connsiteY5" fmla="*/ 247581 h 247581"/>
                <a:gd name="connsiteX6" fmla="*/ 9997 w 2609631"/>
                <a:gd name="connsiteY6" fmla="*/ 247581 h 247581"/>
                <a:gd name="connsiteX7" fmla="*/ 0 w 2609631"/>
                <a:gd name="connsiteY7" fmla="*/ 237584 h 247581"/>
                <a:gd name="connsiteX8" fmla="*/ 58057 w 2609631"/>
                <a:gd name="connsiteY8" fmla="*/ 1657 h 247581"/>
                <a:gd name="connsiteX0" fmla="*/ 87086 w 2609631"/>
                <a:gd name="connsiteY0" fmla="*/ 3441 h 242108"/>
                <a:gd name="connsiteX1" fmla="*/ 184168 w 2609631"/>
                <a:gd name="connsiteY1" fmla="*/ 701 h 242108"/>
                <a:gd name="connsiteX2" fmla="*/ 2592378 w 2609631"/>
                <a:gd name="connsiteY2" fmla="*/ 36986 h 242108"/>
                <a:gd name="connsiteX3" fmla="*/ 2609631 w 2609631"/>
                <a:gd name="connsiteY3" fmla="*/ 39727 h 242108"/>
                <a:gd name="connsiteX4" fmla="*/ 2544317 w 2609631"/>
                <a:gd name="connsiteY4" fmla="*/ 232111 h 242108"/>
                <a:gd name="connsiteX5" fmla="*/ 2534320 w 2609631"/>
                <a:gd name="connsiteY5" fmla="*/ 242108 h 242108"/>
                <a:gd name="connsiteX6" fmla="*/ 9997 w 2609631"/>
                <a:gd name="connsiteY6" fmla="*/ 242108 h 242108"/>
                <a:gd name="connsiteX7" fmla="*/ 0 w 2609631"/>
                <a:gd name="connsiteY7" fmla="*/ 232111 h 242108"/>
                <a:gd name="connsiteX8" fmla="*/ 87086 w 2609631"/>
                <a:gd name="connsiteY8" fmla="*/ 3441 h 242108"/>
                <a:gd name="connsiteX0" fmla="*/ 87086 w 2609631"/>
                <a:gd name="connsiteY0" fmla="*/ 809 h 239476"/>
                <a:gd name="connsiteX1" fmla="*/ 176911 w 2609631"/>
                <a:gd name="connsiteY1" fmla="*/ 19841 h 239476"/>
                <a:gd name="connsiteX2" fmla="*/ 2592378 w 2609631"/>
                <a:gd name="connsiteY2" fmla="*/ 34354 h 239476"/>
                <a:gd name="connsiteX3" fmla="*/ 2609631 w 2609631"/>
                <a:gd name="connsiteY3" fmla="*/ 37095 h 239476"/>
                <a:gd name="connsiteX4" fmla="*/ 2544317 w 2609631"/>
                <a:gd name="connsiteY4" fmla="*/ 229479 h 239476"/>
                <a:gd name="connsiteX5" fmla="*/ 2534320 w 2609631"/>
                <a:gd name="connsiteY5" fmla="*/ 239476 h 239476"/>
                <a:gd name="connsiteX6" fmla="*/ 9997 w 2609631"/>
                <a:gd name="connsiteY6" fmla="*/ 239476 h 239476"/>
                <a:gd name="connsiteX7" fmla="*/ 0 w 2609631"/>
                <a:gd name="connsiteY7" fmla="*/ 229479 h 239476"/>
                <a:gd name="connsiteX8" fmla="*/ 87086 w 2609631"/>
                <a:gd name="connsiteY8" fmla="*/ 809 h 239476"/>
                <a:gd name="connsiteX0" fmla="*/ 116114 w 2609631"/>
                <a:gd name="connsiteY0" fmla="*/ 1658 h 225810"/>
                <a:gd name="connsiteX1" fmla="*/ 176911 w 2609631"/>
                <a:gd name="connsiteY1" fmla="*/ 6175 h 225810"/>
                <a:gd name="connsiteX2" fmla="*/ 2592378 w 2609631"/>
                <a:gd name="connsiteY2" fmla="*/ 20688 h 225810"/>
                <a:gd name="connsiteX3" fmla="*/ 2609631 w 2609631"/>
                <a:gd name="connsiteY3" fmla="*/ 23429 h 225810"/>
                <a:gd name="connsiteX4" fmla="*/ 2544317 w 2609631"/>
                <a:gd name="connsiteY4" fmla="*/ 215813 h 225810"/>
                <a:gd name="connsiteX5" fmla="*/ 2534320 w 2609631"/>
                <a:gd name="connsiteY5" fmla="*/ 225810 h 225810"/>
                <a:gd name="connsiteX6" fmla="*/ 9997 w 2609631"/>
                <a:gd name="connsiteY6" fmla="*/ 225810 h 225810"/>
                <a:gd name="connsiteX7" fmla="*/ 0 w 2609631"/>
                <a:gd name="connsiteY7" fmla="*/ 215813 h 225810"/>
                <a:gd name="connsiteX8" fmla="*/ 116114 w 2609631"/>
                <a:gd name="connsiteY8" fmla="*/ 1658 h 225810"/>
                <a:gd name="connsiteX0" fmla="*/ 101600 w 2609631"/>
                <a:gd name="connsiteY0" fmla="*/ 3441 h 220336"/>
                <a:gd name="connsiteX1" fmla="*/ 176911 w 2609631"/>
                <a:gd name="connsiteY1" fmla="*/ 701 h 220336"/>
                <a:gd name="connsiteX2" fmla="*/ 2592378 w 2609631"/>
                <a:gd name="connsiteY2" fmla="*/ 15214 h 220336"/>
                <a:gd name="connsiteX3" fmla="*/ 2609631 w 2609631"/>
                <a:gd name="connsiteY3" fmla="*/ 17955 h 220336"/>
                <a:gd name="connsiteX4" fmla="*/ 2544317 w 2609631"/>
                <a:gd name="connsiteY4" fmla="*/ 210339 h 220336"/>
                <a:gd name="connsiteX5" fmla="*/ 2534320 w 2609631"/>
                <a:gd name="connsiteY5" fmla="*/ 220336 h 220336"/>
                <a:gd name="connsiteX6" fmla="*/ 9997 w 2609631"/>
                <a:gd name="connsiteY6" fmla="*/ 220336 h 220336"/>
                <a:gd name="connsiteX7" fmla="*/ 0 w 2609631"/>
                <a:gd name="connsiteY7" fmla="*/ 210339 h 220336"/>
                <a:gd name="connsiteX8" fmla="*/ 101600 w 2609631"/>
                <a:gd name="connsiteY8" fmla="*/ 3441 h 220336"/>
                <a:gd name="connsiteX0" fmla="*/ 101600 w 2609631"/>
                <a:gd name="connsiteY0" fmla="*/ 1658 h 218553"/>
                <a:gd name="connsiteX1" fmla="*/ 155140 w 2609631"/>
                <a:gd name="connsiteY1" fmla="*/ 6176 h 218553"/>
                <a:gd name="connsiteX2" fmla="*/ 2592378 w 2609631"/>
                <a:gd name="connsiteY2" fmla="*/ 13431 h 218553"/>
                <a:gd name="connsiteX3" fmla="*/ 2609631 w 2609631"/>
                <a:gd name="connsiteY3" fmla="*/ 16172 h 218553"/>
                <a:gd name="connsiteX4" fmla="*/ 2544317 w 2609631"/>
                <a:gd name="connsiteY4" fmla="*/ 208556 h 218553"/>
                <a:gd name="connsiteX5" fmla="*/ 2534320 w 2609631"/>
                <a:gd name="connsiteY5" fmla="*/ 218553 h 218553"/>
                <a:gd name="connsiteX6" fmla="*/ 9997 w 2609631"/>
                <a:gd name="connsiteY6" fmla="*/ 218553 h 218553"/>
                <a:gd name="connsiteX7" fmla="*/ 0 w 2609631"/>
                <a:gd name="connsiteY7" fmla="*/ 208556 h 218553"/>
                <a:gd name="connsiteX8" fmla="*/ 101600 w 2609631"/>
                <a:gd name="connsiteY8" fmla="*/ 1658 h 2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631" h="218553">
                  <a:moveTo>
                    <a:pt x="101600" y="1658"/>
                  </a:moveTo>
                  <a:cubicBezTo>
                    <a:pt x="101600" y="-3863"/>
                    <a:pt x="149619" y="6176"/>
                    <a:pt x="155140" y="6176"/>
                  </a:cubicBezTo>
                  <a:lnTo>
                    <a:pt x="2592378" y="13431"/>
                  </a:lnTo>
                  <a:cubicBezTo>
                    <a:pt x="2597899" y="13431"/>
                    <a:pt x="2609631" y="10651"/>
                    <a:pt x="2609631" y="16172"/>
                  </a:cubicBezTo>
                  <a:cubicBezTo>
                    <a:pt x="2609631" y="29500"/>
                    <a:pt x="2544317" y="195228"/>
                    <a:pt x="2544317" y="208556"/>
                  </a:cubicBezTo>
                  <a:cubicBezTo>
                    <a:pt x="2544317" y="214077"/>
                    <a:pt x="2539841" y="218553"/>
                    <a:pt x="2534320" y="218553"/>
                  </a:cubicBezTo>
                  <a:lnTo>
                    <a:pt x="9997" y="218553"/>
                  </a:lnTo>
                  <a:cubicBezTo>
                    <a:pt x="4476" y="218553"/>
                    <a:pt x="0" y="214077"/>
                    <a:pt x="0" y="208556"/>
                  </a:cubicBezTo>
                  <a:lnTo>
                    <a:pt x="101600" y="1658"/>
                  </a:lnTo>
                  <a:close/>
                </a:path>
              </a:pathLst>
            </a:cu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rapezoid 10"/>
            <p:cNvSpPr/>
            <p:nvPr/>
          </p:nvSpPr>
          <p:spPr>
            <a:xfrm rot="10800000">
              <a:off x="1028478" y="2106205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Triangle 237"/>
            <p:cNvSpPr/>
            <p:nvPr/>
          </p:nvSpPr>
          <p:spPr>
            <a:xfrm rot="4625731">
              <a:off x="1244463" y="4684497"/>
              <a:ext cx="101747" cy="35968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899823">
                  <a:moveTo>
                    <a:pt x="2429146" y="4899821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429146" y="4899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Triangle 238"/>
            <p:cNvSpPr/>
            <p:nvPr/>
          </p:nvSpPr>
          <p:spPr>
            <a:xfrm rot="21389660">
              <a:off x="1667821" y="4729088"/>
              <a:ext cx="367022" cy="2269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434" h="4970047">
                  <a:moveTo>
                    <a:pt x="2506352" y="4908343"/>
                  </a:moveTo>
                  <a:lnTo>
                    <a:pt x="0" y="-4"/>
                  </a:lnTo>
                  <a:lnTo>
                    <a:pt x="2822433" y="4970045"/>
                  </a:lnTo>
                  <a:lnTo>
                    <a:pt x="2506352" y="49083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Triangle 208"/>
            <p:cNvSpPr/>
            <p:nvPr/>
          </p:nvSpPr>
          <p:spPr>
            <a:xfrm>
              <a:off x="1578078" y="4737966"/>
              <a:ext cx="38040" cy="2122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Triangle 238"/>
            <p:cNvSpPr/>
            <p:nvPr/>
          </p:nvSpPr>
          <p:spPr>
            <a:xfrm rot="16680157">
              <a:off x="1473365" y="4774020"/>
              <a:ext cx="405283" cy="65666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506352 w 2681609"/>
                <a:gd name="connsiteY0" fmla="*/ 4908348 h 4908350"/>
                <a:gd name="connsiteX1" fmla="*/ 0 w 2681609"/>
                <a:gd name="connsiteY1" fmla="*/ 1 h 4908350"/>
                <a:gd name="connsiteX2" fmla="*/ 2681609 w 2681609"/>
                <a:gd name="connsiteY2" fmla="*/ 4747128 h 4908350"/>
                <a:gd name="connsiteX3" fmla="*/ 2506352 w 2681609"/>
                <a:gd name="connsiteY3" fmla="*/ 4908348 h 4908350"/>
                <a:gd name="connsiteX0" fmla="*/ 2734920 w 2734922"/>
                <a:gd name="connsiteY0" fmla="*/ 5088764 h 5088765"/>
                <a:gd name="connsiteX1" fmla="*/ 0 w 2734922"/>
                <a:gd name="connsiteY1" fmla="*/ 1 h 5088765"/>
                <a:gd name="connsiteX2" fmla="*/ 2681609 w 2734922"/>
                <a:gd name="connsiteY2" fmla="*/ 4747128 h 5088765"/>
                <a:gd name="connsiteX3" fmla="*/ 2734920 w 2734922"/>
                <a:gd name="connsiteY3" fmla="*/ 5088764 h 5088765"/>
                <a:gd name="connsiteX0" fmla="*/ 2491958 w 2681609"/>
                <a:gd name="connsiteY0" fmla="*/ 5197368 h 5197369"/>
                <a:gd name="connsiteX1" fmla="*/ 0 w 2681609"/>
                <a:gd name="connsiteY1" fmla="*/ 1 h 5197369"/>
                <a:gd name="connsiteX2" fmla="*/ 2681609 w 2681609"/>
                <a:gd name="connsiteY2" fmla="*/ 4747128 h 5197369"/>
                <a:gd name="connsiteX3" fmla="*/ 2491958 w 2681609"/>
                <a:gd name="connsiteY3" fmla="*/ 5197368 h 5197369"/>
                <a:gd name="connsiteX0" fmla="*/ 2491958 w 2533775"/>
                <a:gd name="connsiteY0" fmla="*/ 5197368 h 5197369"/>
                <a:gd name="connsiteX1" fmla="*/ 0 w 2533775"/>
                <a:gd name="connsiteY1" fmla="*/ 1 h 5197369"/>
                <a:gd name="connsiteX2" fmla="*/ 2533775 w 2533775"/>
                <a:gd name="connsiteY2" fmla="*/ 4609485 h 5197369"/>
                <a:gd name="connsiteX3" fmla="*/ 2491958 w 2533775"/>
                <a:gd name="connsiteY3" fmla="*/ 5197368 h 5197369"/>
                <a:gd name="connsiteX0" fmla="*/ 2491958 w 2715147"/>
                <a:gd name="connsiteY0" fmla="*/ 5197368 h 5197369"/>
                <a:gd name="connsiteX1" fmla="*/ 0 w 2715147"/>
                <a:gd name="connsiteY1" fmla="*/ 1 h 5197369"/>
                <a:gd name="connsiteX2" fmla="*/ 2715148 w 2715147"/>
                <a:gd name="connsiteY2" fmla="*/ 4794566 h 5197369"/>
                <a:gd name="connsiteX3" fmla="*/ 2491958 w 2715147"/>
                <a:gd name="connsiteY3" fmla="*/ 5197368 h 5197369"/>
                <a:gd name="connsiteX0" fmla="*/ 2738236 w 2738239"/>
                <a:gd name="connsiteY0" fmla="*/ 5105353 h 5105354"/>
                <a:gd name="connsiteX1" fmla="*/ 0 w 2738239"/>
                <a:gd name="connsiteY1" fmla="*/ 1 h 5105354"/>
                <a:gd name="connsiteX2" fmla="*/ 2715148 w 2738239"/>
                <a:gd name="connsiteY2" fmla="*/ 4794566 h 5105354"/>
                <a:gd name="connsiteX3" fmla="*/ 2738236 w 2738239"/>
                <a:gd name="connsiteY3" fmla="*/ 5105353 h 5105354"/>
                <a:gd name="connsiteX0" fmla="*/ 1982189 w 1982187"/>
                <a:gd name="connsiteY0" fmla="*/ 3405036 h 3405037"/>
                <a:gd name="connsiteX1" fmla="*/ 2 w 1982187"/>
                <a:gd name="connsiteY1" fmla="*/ 0 h 3405037"/>
                <a:gd name="connsiteX2" fmla="*/ 1959101 w 1982187"/>
                <a:gd name="connsiteY2" fmla="*/ 3094249 h 3405037"/>
                <a:gd name="connsiteX3" fmla="*/ 1982189 w 1982187"/>
                <a:gd name="connsiteY3" fmla="*/ 3405036 h 3405037"/>
                <a:gd name="connsiteX0" fmla="*/ 1975777 w 1975777"/>
                <a:gd name="connsiteY0" fmla="*/ 3357464 h 3357464"/>
                <a:gd name="connsiteX1" fmla="*/ 2 w 1975777"/>
                <a:gd name="connsiteY1" fmla="*/ 0 h 3357464"/>
                <a:gd name="connsiteX2" fmla="*/ 1959101 w 1975777"/>
                <a:gd name="connsiteY2" fmla="*/ 3094249 h 3357464"/>
                <a:gd name="connsiteX3" fmla="*/ 1975777 w 1975777"/>
                <a:gd name="connsiteY3" fmla="*/ 3357464 h 3357464"/>
                <a:gd name="connsiteX0" fmla="*/ 1954169 w 1959100"/>
                <a:gd name="connsiteY0" fmla="*/ 3312122 h 3312120"/>
                <a:gd name="connsiteX1" fmla="*/ 2 w 1959100"/>
                <a:gd name="connsiteY1" fmla="*/ 0 h 3312120"/>
                <a:gd name="connsiteX2" fmla="*/ 1959101 w 1959100"/>
                <a:gd name="connsiteY2" fmla="*/ 3094249 h 3312120"/>
                <a:gd name="connsiteX3" fmla="*/ 1954169 w 1959100"/>
                <a:gd name="connsiteY3" fmla="*/ 3312122 h 33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100" h="3312120">
                  <a:moveTo>
                    <a:pt x="1954169" y="3312122"/>
                  </a:moveTo>
                  <a:lnTo>
                    <a:pt x="2" y="0"/>
                  </a:lnTo>
                  <a:lnTo>
                    <a:pt x="1959101" y="3094249"/>
                  </a:lnTo>
                  <a:lnTo>
                    <a:pt x="1954169" y="33121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92D050">
                  <a:alpha val="82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Triangle 237"/>
            <p:cNvSpPr/>
            <p:nvPr/>
          </p:nvSpPr>
          <p:spPr>
            <a:xfrm rot="7312720">
              <a:off x="1444201" y="4693350"/>
              <a:ext cx="145330" cy="81689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2429146 w 6513585"/>
                <a:gd name="connsiteY0" fmla="*/ 4899821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2429146 w 6513585"/>
                <a:gd name="connsiteY3" fmla="*/ 4899821 h 7478410"/>
                <a:gd name="connsiteX0" fmla="*/ 5588985 w 6513585"/>
                <a:gd name="connsiteY0" fmla="*/ 6982874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5588985 w 6513585"/>
                <a:gd name="connsiteY3" fmla="*/ 6982874 h 7478410"/>
                <a:gd name="connsiteX0" fmla="*/ 7609940 w 8534540"/>
                <a:gd name="connsiteY0" fmla="*/ 8532857 h 9028393"/>
                <a:gd name="connsiteX1" fmla="*/ 13 w 8534540"/>
                <a:gd name="connsiteY1" fmla="*/ 1 h 9028393"/>
                <a:gd name="connsiteX2" fmla="*/ 8534553 w 8534540"/>
                <a:gd name="connsiteY2" fmla="*/ 9028394 h 9028393"/>
                <a:gd name="connsiteX3" fmla="*/ 7609940 w 8534540"/>
                <a:gd name="connsiteY3" fmla="*/ 8532857 h 9028393"/>
                <a:gd name="connsiteX0" fmla="*/ 7682586 w 8607186"/>
                <a:gd name="connsiteY0" fmla="*/ 8516883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7682586 w 8607186"/>
                <a:gd name="connsiteY3" fmla="*/ 8516883 h 9012419"/>
                <a:gd name="connsiteX0" fmla="*/ 5905436 w 8607186"/>
                <a:gd name="connsiteY0" fmla="*/ 8610085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5905436 w 8607186"/>
                <a:gd name="connsiteY3" fmla="*/ 8610085 h 9012419"/>
                <a:gd name="connsiteX0" fmla="*/ 5905436 w 6740059"/>
                <a:gd name="connsiteY0" fmla="*/ 8610085 h 9014545"/>
                <a:gd name="connsiteX1" fmla="*/ -9 w 6740059"/>
                <a:gd name="connsiteY1" fmla="*/ 0 h 9014545"/>
                <a:gd name="connsiteX2" fmla="*/ 6740063 w 6740059"/>
                <a:gd name="connsiteY2" fmla="*/ 9014549 h 9014545"/>
                <a:gd name="connsiteX3" fmla="*/ 5905436 w 6740059"/>
                <a:gd name="connsiteY3" fmla="*/ 8610085 h 9014545"/>
                <a:gd name="connsiteX0" fmla="*/ 3140420 w 3975043"/>
                <a:gd name="connsiteY0" fmla="*/ 6132519 h 6536979"/>
                <a:gd name="connsiteX1" fmla="*/ 10 w 3975043"/>
                <a:gd name="connsiteY1" fmla="*/ 3 h 6536979"/>
                <a:gd name="connsiteX2" fmla="*/ 3975047 w 3975043"/>
                <a:gd name="connsiteY2" fmla="*/ 6536983 h 6536979"/>
                <a:gd name="connsiteX3" fmla="*/ 3140420 w 3975043"/>
                <a:gd name="connsiteY3" fmla="*/ 6132519 h 6536979"/>
                <a:gd name="connsiteX0" fmla="*/ 8075379 w 8910002"/>
                <a:gd name="connsiteY0" fmla="*/ 8109121 h 8513581"/>
                <a:gd name="connsiteX1" fmla="*/ 12 w 8910002"/>
                <a:gd name="connsiteY1" fmla="*/ -3 h 8513581"/>
                <a:gd name="connsiteX2" fmla="*/ 8910006 w 8910002"/>
                <a:gd name="connsiteY2" fmla="*/ 8513585 h 8513581"/>
                <a:gd name="connsiteX3" fmla="*/ 8075379 w 8910002"/>
                <a:gd name="connsiteY3" fmla="*/ 8109121 h 8513581"/>
                <a:gd name="connsiteX0" fmla="*/ 5435650 w 6270273"/>
                <a:gd name="connsiteY0" fmla="*/ 7530267 h 7934727"/>
                <a:gd name="connsiteX1" fmla="*/ 3 w 6270273"/>
                <a:gd name="connsiteY1" fmla="*/ 2 h 7934727"/>
                <a:gd name="connsiteX2" fmla="*/ 6270277 w 6270273"/>
                <a:gd name="connsiteY2" fmla="*/ 7934731 h 7934727"/>
                <a:gd name="connsiteX3" fmla="*/ 5435650 w 6270273"/>
                <a:gd name="connsiteY3" fmla="*/ 7530267 h 7934727"/>
                <a:gd name="connsiteX0" fmla="*/ 4854253 w 5688876"/>
                <a:gd name="connsiteY0" fmla="*/ 7304001 h 7708461"/>
                <a:gd name="connsiteX1" fmla="*/ 5 w 5688876"/>
                <a:gd name="connsiteY1" fmla="*/ 0 h 7708461"/>
                <a:gd name="connsiteX2" fmla="*/ 5688880 w 5688876"/>
                <a:gd name="connsiteY2" fmla="*/ 7708465 h 7708461"/>
                <a:gd name="connsiteX3" fmla="*/ 4854253 w 5688876"/>
                <a:gd name="connsiteY3" fmla="*/ 7304001 h 7708461"/>
                <a:gd name="connsiteX0" fmla="*/ 4854253 w 5702822"/>
                <a:gd name="connsiteY0" fmla="*/ 7304001 h 7601767"/>
                <a:gd name="connsiteX1" fmla="*/ 5 w 5702822"/>
                <a:gd name="connsiteY1" fmla="*/ 0 h 7601767"/>
                <a:gd name="connsiteX2" fmla="*/ 5702830 w 5702822"/>
                <a:gd name="connsiteY2" fmla="*/ 7601765 h 7601767"/>
                <a:gd name="connsiteX3" fmla="*/ 4854253 w 5702822"/>
                <a:gd name="connsiteY3" fmla="*/ 7304001 h 7601767"/>
                <a:gd name="connsiteX0" fmla="*/ 4854253 w 5728172"/>
                <a:gd name="connsiteY0" fmla="*/ 7304001 h 7667684"/>
                <a:gd name="connsiteX1" fmla="*/ 5 w 5728172"/>
                <a:gd name="connsiteY1" fmla="*/ 0 h 7667684"/>
                <a:gd name="connsiteX2" fmla="*/ 5728173 w 5728172"/>
                <a:gd name="connsiteY2" fmla="*/ 7667686 h 7667684"/>
                <a:gd name="connsiteX3" fmla="*/ 4854253 w 5728172"/>
                <a:gd name="connsiteY3" fmla="*/ 7304001 h 7667684"/>
                <a:gd name="connsiteX0" fmla="*/ 4854253 w 5598994"/>
                <a:gd name="connsiteY0" fmla="*/ 7304001 h 7617395"/>
                <a:gd name="connsiteX1" fmla="*/ 5 w 5598994"/>
                <a:gd name="connsiteY1" fmla="*/ 0 h 7617395"/>
                <a:gd name="connsiteX2" fmla="*/ 5598995 w 5598994"/>
                <a:gd name="connsiteY2" fmla="*/ 7617392 h 7617395"/>
                <a:gd name="connsiteX3" fmla="*/ 4854253 w 5598994"/>
                <a:gd name="connsiteY3" fmla="*/ 7304001 h 761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994" h="7617395">
                  <a:moveTo>
                    <a:pt x="4854253" y="7304001"/>
                  </a:moveTo>
                  <a:lnTo>
                    <a:pt x="5" y="0"/>
                  </a:lnTo>
                  <a:lnTo>
                    <a:pt x="5598995" y="7617392"/>
                  </a:lnTo>
                  <a:lnTo>
                    <a:pt x="4854253" y="73040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Triangle 66"/>
            <p:cNvSpPr/>
            <p:nvPr/>
          </p:nvSpPr>
          <p:spPr>
            <a:xfrm rot="10800000">
              <a:off x="1481996" y="3581397"/>
              <a:ext cx="217158" cy="640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413356 w 500164"/>
                <a:gd name="connsiteY3" fmla="*/ 25423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133382 w 500164"/>
                <a:gd name="connsiteY1" fmla="*/ 2415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640675">
                  <a:moveTo>
                    <a:pt x="0" y="640675"/>
                  </a:moveTo>
                  <a:lnTo>
                    <a:pt x="133382" y="241531"/>
                  </a:lnTo>
                  <a:lnTo>
                    <a:pt x="244695" y="0"/>
                  </a:lnTo>
                  <a:lnTo>
                    <a:pt x="332915" y="247881"/>
                  </a:lnTo>
                  <a:lnTo>
                    <a:pt x="500164" y="640675"/>
                  </a:lnTo>
                  <a:lnTo>
                    <a:pt x="0" y="640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Triangle 192"/>
            <p:cNvSpPr/>
            <p:nvPr/>
          </p:nvSpPr>
          <p:spPr>
            <a:xfrm rot="10800000">
              <a:off x="1204049" y="3574937"/>
              <a:ext cx="502086" cy="617546"/>
            </a:xfrm>
            <a:custGeom>
              <a:avLst/>
              <a:gdLst>
                <a:gd name="connsiteX0" fmla="*/ 0 w 324722"/>
                <a:gd name="connsiteY0" fmla="*/ 541346 h 541346"/>
                <a:gd name="connsiteX1" fmla="*/ 162361 w 324722"/>
                <a:gd name="connsiteY1" fmla="*/ 0 h 541346"/>
                <a:gd name="connsiteX2" fmla="*/ 324722 w 324722"/>
                <a:gd name="connsiteY2" fmla="*/ 541346 h 541346"/>
                <a:gd name="connsiteX3" fmla="*/ 0 w 324722"/>
                <a:gd name="connsiteY3" fmla="*/ 541346 h 541346"/>
                <a:gd name="connsiteX0" fmla="*/ 0 w 188197"/>
                <a:gd name="connsiteY0" fmla="*/ 541346 h 595321"/>
                <a:gd name="connsiteX1" fmla="*/ 162361 w 188197"/>
                <a:gd name="connsiteY1" fmla="*/ 0 h 595321"/>
                <a:gd name="connsiteX2" fmla="*/ 188197 w 188197"/>
                <a:gd name="connsiteY2" fmla="*/ 595321 h 595321"/>
                <a:gd name="connsiteX3" fmla="*/ 0 w 188197"/>
                <a:gd name="connsiteY3" fmla="*/ 541346 h 595321"/>
                <a:gd name="connsiteX0" fmla="*/ 0 w 210422"/>
                <a:gd name="connsiteY0" fmla="*/ 595321 h 595321"/>
                <a:gd name="connsiteX1" fmla="*/ 184586 w 210422"/>
                <a:gd name="connsiteY1" fmla="*/ 0 h 595321"/>
                <a:gd name="connsiteX2" fmla="*/ 210422 w 210422"/>
                <a:gd name="connsiteY2" fmla="*/ 595321 h 595321"/>
                <a:gd name="connsiteX3" fmla="*/ 0 w 210422"/>
                <a:gd name="connsiteY3" fmla="*/ 595321 h 595321"/>
                <a:gd name="connsiteX0" fmla="*/ 0 w 495736"/>
                <a:gd name="connsiteY0" fmla="*/ 614371 h 614371"/>
                <a:gd name="connsiteX1" fmla="*/ 495736 w 495736"/>
                <a:gd name="connsiteY1" fmla="*/ 0 h 614371"/>
                <a:gd name="connsiteX2" fmla="*/ 210422 w 495736"/>
                <a:gd name="connsiteY2" fmla="*/ 614371 h 614371"/>
                <a:gd name="connsiteX3" fmla="*/ 0 w 495736"/>
                <a:gd name="connsiteY3" fmla="*/ 614371 h 614371"/>
                <a:gd name="connsiteX0" fmla="*/ 0 w 502086"/>
                <a:gd name="connsiteY0" fmla="*/ 617546 h 617546"/>
                <a:gd name="connsiteX1" fmla="*/ 502086 w 502086"/>
                <a:gd name="connsiteY1" fmla="*/ 0 h 617546"/>
                <a:gd name="connsiteX2" fmla="*/ 216772 w 502086"/>
                <a:gd name="connsiteY2" fmla="*/ 614371 h 617546"/>
                <a:gd name="connsiteX3" fmla="*/ 0 w 502086"/>
                <a:gd name="connsiteY3" fmla="*/ 617546 h 61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086" h="617546">
                  <a:moveTo>
                    <a:pt x="0" y="617546"/>
                  </a:moveTo>
                  <a:lnTo>
                    <a:pt x="502086" y="0"/>
                  </a:lnTo>
                  <a:lnTo>
                    <a:pt x="216772" y="614371"/>
                  </a:lnTo>
                  <a:lnTo>
                    <a:pt x="0" y="6175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Triangle 193"/>
            <p:cNvSpPr/>
            <p:nvPr/>
          </p:nvSpPr>
          <p:spPr>
            <a:xfrm rot="10800000">
              <a:off x="1496741" y="3565827"/>
              <a:ext cx="504332" cy="628717"/>
            </a:xfrm>
            <a:custGeom>
              <a:avLst/>
              <a:gdLst>
                <a:gd name="connsiteX0" fmla="*/ 0 w 195864"/>
                <a:gd name="connsiteY0" fmla="*/ 549342 h 549342"/>
                <a:gd name="connsiteX1" fmla="*/ 97932 w 195864"/>
                <a:gd name="connsiteY1" fmla="*/ 0 h 549342"/>
                <a:gd name="connsiteX2" fmla="*/ 195864 w 195864"/>
                <a:gd name="connsiteY2" fmla="*/ 549342 h 549342"/>
                <a:gd name="connsiteX3" fmla="*/ 0 w 195864"/>
                <a:gd name="connsiteY3" fmla="*/ 549342 h 549342"/>
                <a:gd name="connsiteX0" fmla="*/ 308468 w 504332"/>
                <a:gd name="connsiteY0" fmla="*/ 628717 h 628717"/>
                <a:gd name="connsiteX1" fmla="*/ 0 w 504332"/>
                <a:gd name="connsiteY1" fmla="*/ 0 h 628717"/>
                <a:gd name="connsiteX2" fmla="*/ 504332 w 504332"/>
                <a:gd name="connsiteY2" fmla="*/ 628717 h 628717"/>
                <a:gd name="connsiteX3" fmla="*/ 308468 w 504332"/>
                <a:gd name="connsiteY3" fmla="*/ 628717 h 62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32" h="628717">
                  <a:moveTo>
                    <a:pt x="308468" y="628717"/>
                  </a:moveTo>
                  <a:lnTo>
                    <a:pt x="0" y="0"/>
                  </a:lnTo>
                  <a:lnTo>
                    <a:pt x="504332" y="628717"/>
                  </a:lnTo>
                  <a:lnTo>
                    <a:pt x="308468" y="6287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Oval 29"/>
            <p:cNvSpPr>
              <a:spLocks noChangeArrowheads="1"/>
            </p:cNvSpPr>
            <p:nvPr/>
          </p:nvSpPr>
          <p:spPr bwMode="auto">
            <a:xfrm>
              <a:off x="1728942" y="3540414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16" name="Oval 29"/>
            <p:cNvSpPr>
              <a:spLocks noChangeArrowheads="1"/>
            </p:cNvSpPr>
            <p:nvPr/>
          </p:nvSpPr>
          <p:spPr bwMode="auto">
            <a:xfrm>
              <a:off x="1375074" y="3536621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 rot="10800000">
              <a:off x="2209071" y="3560524"/>
              <a:ext cx="187234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Rectangle 217"/>
            <p:cNvSpPr/>
            <p:nvPr/>
          </p:nvSpPr>
          <p:spPr>
            <a:xfrm rot="10800000">
              <a:off x="575422" y="3549281"/>
              <a:ext cx="468086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Rectangle 218"/>
            <p:cNvSpPr/>
            <p:nvPr/>
          </p:nvSpPr>
          <p:spPr>
            <a:xfrm rot="10800000">
              <a:off x="1996732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Rectangle 219"/>
            <p:cNvSpPr/>
            <p:nvPr/>
          </p:nvSpPr>
          <p:spPr>
            <a:xfrm rot="10800000">
              <a:off x="1699157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Rectangle 220"/>
            <p:cNvSpPr/>
            <p:nvPr/>
          </p:nvSpPr>
          <p:spPr>
            <a:xfrm rot="10800000">
              <a:off x="1333258" y="3548627"/>
              <a:ext cx="153511" cy="6101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2" name="Straight Connector 221"/>
            <p:cNvCxnSpPr/>
            <p:nvPr/>
          </p:nvCxnSpPr>
          <p:spPr>
            <a:xfrm rot="10800000" flipV="1">
              <a:off x="571693" y="3617907"/>
              <a:ext cx="1831162" cy="123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571694" y="3559774"/>
              <a:ext cx="183116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9"/>
            <p:cNvSpPr>
              <a:spLocks noChangeArrowheads="1"/>
            </p:cNvSpPr>
            <p:nvPr/>
          </p:nvSpPr>
          <p:spPr bwMode="auto">
            <a:xfrm>
              <a:off x="1550201" y="3541626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</p:grpSp>
      <p:sp>
        <p:nvSpPr>
          <p:cNvPr id="230" name="Rectangle 229"/>
          <p:cNvSpPr/>
          <p:nvPr/>
        </p:nvSpPr>
        <p:spPr>
          <a:xfrm>
            <a:off x="2486054" y="5891821"/>
            <a:ext cx="1421279" cy="528628"/>
          </a:xfrm>
          <a:prstGeom prst="rect">
            <a:avLst/>
          </a:prstGeom>
          <a:noFill/>
          <a:effectLst>
            <a:glow rad="762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426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92" y="2602656"/>
            <a:ext cx="6074624" cy="4016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Use of Lenses</a:t>
            </a:r>
          </a:p>
        </p:txBody>
      </p:sp>
      <p:grpSp>
        <p:nvGrpSpPr>
          <p:cNvPr id="353" name="Group 352"/>
          <p:cNvGrpSpPr/>
          <p:nvPr/>
        </p:nvGrpSpPr>
        <p:grpSpPr>
          <a:xfrm>
            <a:off x="3657600" y="3282358"/>
            <a:ext cx="2171700" cy="3817814"/>
            <a:chOff x="5288128" y="4545982"/>
            <a:chExt cx="2057919" cy="3992565"/>
          </a:xfrm>
        </p:grpSpPr>
        <p:sp>
          <p:nvSpPr>
            <p:cNvPr id="174" name="Oval 173"/>
            <p:cNvSpPr/>
            <p:nvPr/>
          </p:nvSpPr>
          <p:spPr>
            <a:xfrm>
              <a:off x="5459492" y="6513040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642004" y="5627351"/>
              <a:ext cx="993862" cy="1040584"/>
              <a:chOff x="2658943" y="4394812"/>
              <a:chExt cx="993862" cy="1040584"/>
            </a:xfrm>
          </p:grpSpPr>
          <p:sp>
            <p:nvSpPr>
              <p:cNvPr id="351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2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6" name="Oval 175"/>
            <p:cNvSpPr/>
            <p:nvPr/>
          </p:nvSpPr>
          <p:spPr>
            <a:xfrm>
              <a:off x="5452525" y="7648463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86" name="Oval 185"/>
            <p:cNvSpPr/>
            <p:nvPr/>
          </p:nvSpPr>
          <p:spPr>
            <a:xfrm>
              <a:off x="5442618" y="7307781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288128" y="8132743"/>
              <a:ext cx="1728550" cy="405804"/>
              <a:chOff x="2138321" y="6898769"/>
              <a:chExt cx="1518326" cy="405804"/>
            </a:xfrm>
          </p:grpSpPr>
          <p:sp>
            <p:nvSpPr>
              <p:cNvPr id="346" name="Oval 345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7" name="Oval 346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8" name="Oval 347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0" name="Rounded Rectangle 199"/>
            <p:cNvSpPr/>
            <p:nvPr/>
          </p:nvSpPr>
          <p:spPr>
            <a:xfrm>
              <a:off x="5513188" y="5051298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rgbClr val="FFFF00"/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5464290" y="6627422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4" name="Group 203"/>
            <p:cNvGrpSpPr/>
            <p:nvPr/>
          </p:nvGrpSpPr>
          <p:grpSpPr>
            <a:xfrm rot="10800000">
              <a:off x="5514884" y="6616155"/>
              <a:ext cx="1831163" cy="70517"/>
              <a:chOff x="1941172" y="1913526"/>
              <a:chExt cx="1527049" cy="52841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94" name="Straight Connector 293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5" name="Oval 204"/>
            <p:cNvSpPr/>
            <p:nvPr/>
          </p:nvSpPr>
          <p:spPr>
            <a:xfrm>
              <a:off x="5545339" y="5595379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06" name="Line 10"/>
            <p:cNvSpPr>
              <a:spLocks noChangeShapeType="1"/>
            </p:cNvSpPr>
            <p:nvPr/>
          </p:nvSpPr>
          <p:spPr bwMode="auto">
            <a:xfrm>
              <a:off x="5896853" y="5086510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07" name="Line 11"/>
            <p:cNvSpPr>
              <a:spLocks noChangeShapeType="1"/>
            </p:cNvSpPr>
            <p:nvPr/>
          </p:nvSpPr>
          <p:spPr bwMode="auto">
            <a:xfrm>
              <a:off x="6144048" y="5086510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08" name="Line 12"/>
            <p:cNvSpPr>
              <a:spLocks noChangeShapeType="1"/>
            </p:cNvSpPr>
            <p:nvPr/>
          </p:nvSpPr>
          <p:spPr bwMode="auto">
            <a:xfrm>
              <a:off x="6390466" y="5086510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09" name="Line 14"/>
            <p:cNvSpPr>
              <a:spLocks noChangeShapeType="1"/>
            </p:cNvSpPr>
            <p:nvPr/>
          </p:nvSpPr>
          <p:spPr bwMode="auto">
            <a:xfrm flipH="1">
              <a:off x="5644993" y="5086510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10" name="Oval 209"/>
            <p:cNvSpPr/>
            <p:nvPr/>
          </p:nvSpPr>
          <p:spPr>
            <a:xfrm>
              <a:off x="5459492" y="6789276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11" name="Line 23"/>
            <p:cNvSpPr>
              <a:spLocks noChangeShapeType="1"/>
            </p:cNvSpPr>
            <p:nvPr/>
          </p:nvSpPr>
          <p:spPr bwMode="auto">
            <a:xfrm flipH="1">
              <a:off x="6144048" y="5652705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665046" y="6229680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665046" y="6395368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511880" y="6230756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511880" y="639644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8" name="Triangle 227"/>
            <p:cNvSpPr/>
            <p:nvPr/>
          </p:nvSpPr>
          <p:spPr>
            <a:xfrm>
              <a:off x="6150997" y="5093225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9" name="Triangle 228"/>
            <p:cNvSpPr/>
            <p:nvPr/>
          </p:nvSpPr>
          <p:spPr>
            <a:xfrm>
              <a:off x="5909772" y="5087153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Triangle 229"/>
            <p:cNvSpPr/>
            <p:nvPr/>
          </p:nvSpPr>
          <p:spPr>
            <a:xfrm>
              <a:off x="5650084" y="5086793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Triangle 230"/>
            <p:cNvSpPr/>
            <p:nvPr/>
          </p:nvSpPr>
          <p:spPr>
            <a:xfrm rot="10800000">
              <a:off x="5890299" y="5632698"/>
              <a:ext cx="515591" cy="98586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2" name="Triangle 231"/>
            <p:cNvSpPr/>
            <p:nvPr/>
          </p:nvSpPr>
          <p:spPr>
            <a:xfrm>
              <a:off x="6081944" y="6649157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711043" y="6085898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478861" y="6079545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555793" y="6966691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613867" y="6961144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9" name="Triangle 237"/>
            <p:cNvSpPr/>
            <p:nvPr/>
          </p:nvSpPr>
          <p:spPr>
            <a:xfrm rot="15370213">
              <a:off x="5652732" y="7284305"/>
              <a:ext cx="803633" cy="110566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695780 w 2779904"/>
                <a:gd name="connsiteY0" fmla="*/ 5033163 h 5033165"/>
                <a:gd name="connsiteX1" fmla="*/ 0 w 2779904"/>
                <a:gd name="connsiteY1" fmla="*/ 0 h 5033165"/>
                <a:gd name="connsiteX2" fmla="*/ 2779904 w 2779904"/>
                <a:gd name="connsiteY2" fmla="*/ 4381876 h 5033165"/>
                <a:gd name="connsiteX3" fmla="*/ 2695780 w 2779904"/>
                <a:gd name="connsiteY3" fmla="*/ 5033163 h 5033165"/>
                <a:gd name="connsiteX0" fmla="*/ 3111772 w 3195896"/>
                <a:gd name="connsiteY0" fmla="*/ 5318489 h 5318491"/>
                <a:gd name="connsiteX1" fmla="*/ 1 w 3195896"/>
                <a:gd name="connsiteY1" fmla="*/ 1 h 5318491"/>
                <a:gd name="connsiteX2" fmla="*/ 3195896 w 3195896"/>
                <a:gd name="connsiteY2" fmla="*/ 4667202 h 5318491"/>
                <a:gd name="connsiteX3" fmla="*/ 3111772 w 3195896"/>
                <a:gd name="connsiteY3" fmla="*/ 5318489 h 5318491"/>
                <a:gd name="connsiteX0" fmla="*/ 3408621 w 3492745"/>
                <a:gd name="connsiteY0" fmla="*/ 5023481 h 5023483"/>
                <a:gd name="connsiteX1" fmla="*/ -1 w 3492745"/>
                <a:gd name="connsiteY1" fmla="*/ 0 h 5023483"/>
                <a:gd name="connsiteX2" fmla="*/ 3492745 w 3492745"/>
                <a:gd name="connsiteY2" fmla="*/ 4372194 h 5023483"/>
                <a:gd name="connsiteX3" fmla="*/ 3408621 w 3492745"/>
                <a:gd name="connsiteY3" fmla="*/ 5023481 h 502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2745" h="5023483">
                  <a:moveTo>
                    <a:pt x="3408621" y="5023481"/>
                  </a:moveTo>
                  <a:lnTo>
                    <a:pt x="-1" y="0"/>
                  </a:lnTo>
                  <a:lnTo>
                    <a:pt x="3492745" y="4372194"/>
                  </a:lnTo>
                  <a:lnTo>
                    <a:pt x="3408621" y="502348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0" name="Triangle 239"/>
            <p:cNvSpPr/>
            <p:nvPr/>
          </p:nvSpPr>
          <p:spPr>
            <a:xfrm rot="10800000">
              <a:off x="6079448" y="6841218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4" name="Trapezoid 10"/>
            <p:cNvSpPr/>
            <p:nvPr/>
          </p:nvSpPr>
          <p:spPr>
            <a:xfrm rot="10800000">
              <a:off x="5562598" y="4545982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Oval 29"/>
            <p:cNvSpPr>
              <a:spLocks noChangeArrowheads="1"/>
            </p:cNvSpPr>
            <p:nvPr/>
          </p:nvSpPr>
          <p:spPr bwMode="auto">
            <a:xfrm>
              <a:off x="6105277" y="596809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53" name="Oval 29"/>
            <p:cNvSpPr>
              <a:spLocks noChangeArrowheads="1"/>
            </p:cNvSpPr>
            <p:nvPr/>
          </p:nvSpPr>
          <p:spPr bwMode="auto">
            <a:xfrm>
              <a:off x="5930150" y="596309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54" name="Oval 29"/>
            <p:cNvSpPr>
              <a:spLocks noChangeArrowheads="1"/>
            </p:cNvSpPr>
            <p:nvPr/>
          </p:nvSpPr>
          <p:spPr bwMode="auto">
            <a:xfrm>
              <a:off x="6284018" y="5966883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55" name="Triangle 254"/>
            <p:cNvSpPr/>
            <p:nvPr/>
          </p:nvSpPr>
          <p:spPr>
            <a:xfrm>
              <a:off x="5945938" y="6653361"/>
              <a:ext cx="190795" cy="17464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6" name="Triangle 255"/>
            <p:cNvSpPr/>
            <p:nvPr/>
          </p:nvSpPr>
          <p:spPr>
            <a:xfrm>
              <a:off x="6043504" y="6638122"/>
              <a:ext cx="191625" cy="19138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7" name="Triangle 256"/>
            <p:cNvSpPr/>
            <p:nvPr/>
          </p:nvSpPr>
          <p:spPr>
            <a:xfrm>
              <a:off x="6136734" y="6654011"/>
              <a:ext cx="196193" cy="174294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8" name="Triangle 303"/>
            <p:cNvSpPr/>
            <p:nvPr/>
          </p:nvSpPr>
          <p:spPr>
            <a:xfrm rot="10404774">
              <a:off x="5989814" y="6799946"/>
              <a:ext cx="476523" cy="576105"/>
            </a:xfrm>
            <a:custGeom>
              <a:avLst/>
              <a:gdLst>
                <a:gd name="connsiteX0" fmla="*/ 0 w 190795"/>
                <a:gd name="connsiteY0" fmla="*/ 174647 h 174647"/>
                <a:gd name="connsiteX1" fmla="*/ 95398 w 190795"/>
                <a:gd name="connsiteY1" fmla="*/ 0 h 174647"/>
                <a:gd name="connsiteX2" fmla="*/ 190795 w 190795"/>
                <a:gd name="connsiteY2" fmla="*/ 174647 h 174647"/>
                <a:gd name="connsiteX3" fmla="*/ 0 w 190795"/>
                <a:gd name="connsiteY3" fmla="*/ 174647 h 174647"/>
                <a:gd name="connsiteX0" fmla="*/ 0 w 360974"/>
                <a:gd name="connsiteY0" fmla="*/ 174647 h 389261"/>
                <a:gd name="connsiteX1" fmla="*/ 95398 w 360974"/>
                <a:gd name="connsiteY1" fmla="*/ 0 h 389261"/>
                <a:gd name="connsiteX2" fmla="*/ 360974 w 360974"/>
                <a:gd name="connsiteY2" fmla="*/ 389261 h 389261"/>
                <a:gd name="connsiteX3" fmla="*/ 0 w 360974"/>
                <a:gd name="connsiteY3" fmla="*/ 174647 h 389261"/>
                <a:gd name="connsiteX0" fmla="*/ 80485 w 265576"/>
                <a:gd name="connsiteY0" fmla="*/ 367547 h 389261"/>
                <a:gd name="connsiteX1" fmla="*/ 0 w 265576"/>
                <a:gd name="connsiteY1" fmla="*/ 0 h 389261"/>
                <a:gd name="connsiteX2" fmla="*/ 265576 w 265576"/>
                <a:gd name="connsiteY2" fmla="*/ 389261 h 389261"/>
                <a:gd name="connsiteX3" fmla="*/ 80485 w 265576"/>
                <a:gd name="connsiteY3" fmla="*/ 367547 h 389261"/>
                <a:gd name="connsiteX0" fmla="*/ 80485 w 265576"/>
                <a:gd name="connsiteY0" fmla="*/ 367547 h 389261"/>
                <a:gd name="connsiteX1" fmla="*/ 36494 w 265576"/>
                <a:gd name="connsiteY1" fmla="*/ 161341 h 389261"/>
                <a:gd name="connsiteX2" fmla="*/ 0 w 265576"/>
                <a:gd name="connsiteY2" fmla="*/ 0 h 389261"/>
                <a:gd name="connsiteX3" fmla="*/ 265576 w 265576"/>
                <a:gd name="connsiteY3" fmla="*/ 389261 h 389261"/>
                <a:gd name="connsiteX4" fmla="*/ 80485 w 265576"/>
                <a:gd name="connsiteY4" fmla="*/ 367547 h 389261"/>
                <a:gd name="connsiteX0" fmla="*/ 386418 w 571509"/>
                <a:gd name="connsiteY0" fmla="*/ 562162 h 583876"/>
                <a:gd name="connsiteX1" fmla="*/ 0 w 571509"/>
                <a:gd name="connsiteY1" fmla="*/ 0 h 583876"/>
                <a:gd name="connsiteX2" fmla="*/ 305933 w 571509"/>
                <a:gd name="connsiteY2" fmla="*/ 194615 h 583876"/>
                <a:gd name="connsiteX3" fmla="*/ 571509 w 571509"/>
                <a:gd name="connsiteY3" fmla="*/ 583876 h 583876"/>
                <a:gd name="connsiteX4" fmla="*/ 386418 w 571509"/>
                <a:gd name="connsiteY4" fmla="*/ 562162 h 583876"/>
                <a:gd name="connsiteX0" fmla="*/ 386418 w 571509"/>
                <a:gd name="connsiteY0" fmla="*/ 576340 h 598054"/>
                <a:gd name="connsiteX1" fmla="*/ 0 w 571509"/>
                <a:gd name="connsiteY1" fmla="*/ 14178 h 598054"/>
                <a:gd name="connsiteX2" fmla="*/ 103120 w 571509"/>
                <a:gd name="connsiteY2" fmla="*/ 0 h 598054"/>
                <a:gd name="connsiteX3" fmla="*/ 571509 w 571509"/>
                <a:gd name="connsiteY3" fmla="*/ 598054 h 598054"/>
                <a:gd name="connsiteX4" fmla="*/ 386418 w 571509"/>
                <a:gd name="connsiteY4" fmla="*/ 576340 h 598054"/>
                <a:gd name="connsiteX0" fmla="*/ 423174 w 608265"/>
                <a:gd name="connsiteY0" fmla="*/ 576340 h 598054"/>
                <a:gd name="connsiteX1" fmla="*/ 0 w 608265"/>
                <a:gd name="connsiteY1" fmla="*/ 346 h 598054"/>
                <a:gd name="connsiteX2" fmla="*/ 139876 w 608265"/>
                <a:gd name="connsiteY2" fmla="*/ 0 h 598054"/>
                <a:gd name="connsiteX3" fmla="*/ 608265 w 608265"/>
                <a:gd name="connsiteY3" fmla="*/ 598054 h 598054"/>
                <a:gd name="connsiteX4" fmla="*/ 423174 w 608265"/>
                <a:gd name="connsiteY4" fmla="*/ 576340 h 598054"/>
                <a:gd name="connsiteX0" fmla="*/ 423174 w 608265"/>
                <a:gd name="connsiteY0" fmla="*/ 575994 h 597708"/>
                <a:gd name="connsiteX1" fmla="*/ 0 w 608265"/>
                <a:gd name="connsiteY1" fmla="*/ 0 h 597708"/>
                <a:gd name="connsiteX2" fmla="*/ 147153 w 608265"/>
                <a:gd name="connsiteY2" fmla="*/ 19671 h 597708"/>
                <a:gd name="connsiteX3" fmla="*/ 608265 w 608265"/>
                <a:gd name="connsiteY3" fmla="*/ 597708 h 597708"/>
                <a:gd name="connsiteX4" fmla="*/ 423174 w 608265"/>
                <a:gd name="connsiteY4" fmla="*/ 575994 h 597708"/>
                <a:gd name="connsiteX0" fmla="*/ 418928 w 604019"/>
                <a:gd name="connsiteY0" fmla="*/ 585092 h 606806"/>
                <a:gd name="connsiteX1" fmla="*/ 0 w 604019"/>
                <a:gd name="connsiteY1" fmla="*/ 0 h 606806"/>
                <a:gd name="connsiteX2" fmla="*/ 142907 w 604019"/>
                <a:gd name="connsiteY2" fmla="*/ 28769 h 606806"/>
                <a:gd name="connsiteX3" fmla="*/ 604019 w 604019"/>
                <a:gd name="connsiteY3" fmla="*/ 606806 h 606806"/>
                <a:gd name="connsiteX4" fmla="*/ 418928 w 604019"/>
                <a:gd name="connsiteY4" fmla="*/ 585092 h 606806"/>
                <a:gd name="connsiteX0" fmla="*/ 418928 w 604019"/>
                <a:gd name="connsiteY0" fmla="*/ 585092 h 606806"/>
                <a:gd name="connsiteX1" fmla="*/ 0 w 604019"/>
                <a:gd name="connsiteY1" fmla="*/ 0 h 606806"/>
                <a:gd name="connsiteX2" fmla="*/ 143635 w 604019"/>
                <a:gd name="connsiteY2" fmla="*/ 22461 h 606806"/>
                <a:gd name="connsiteX3" fmla="*/ 604019 w 604019"/>
                <a:gd name="connsiteY3" fmla="*/ 606806 h 606806"/>
                <a:gd name="connsiteX4" fmla="*/ 418928 w 604019"/>
                <a:gd name="connsiteY4" fmla="*/ 585092 h 606806"/>
                <a:gd name="connsiteX0" fmla="*/ 412620 w 604019"/>
                <a:gd name="connsiteY0" fmla="*/ 584364 h 606806"/>
                <a:gd name="connsiteX1" fmla="*/ 0 w 604019"/>
                <a:gd name="connsiteY1" fmla="*/ 0 h 606806"/>
                <a:gd name="connsiteX2" fmla="*/ 143635 w 604019"/>
                <a:gd name="connsiteY2" fmla="*/ 22461 h 606806"/>
                <a:gd name="connsiteX3" fmla="*/ 604019 w 604019"/>
                <a:gd name="connsiteY3" fmla="*/ 606806 h 606806"/>
                <a:gd name="connsiteX4" fmla="*/ 412620 w 604019"/>
                <a:gd name="connsiteY4" fmla="*/ 584364 h 606806"/>
                <a:gd name="connsiteX0" fmla="*/ 419656 w 611055"/>
                <a:gd name="connsiteY0" fmla="*/ 578785 h 601227"/>
                <a:gd name="connsiteX1" fmla="*/ 0 w 611055"/>
                <a:gd name="connsiteY1" fmla="*/ 0 h 601227"/>
                <a:gd name="connsiteX2" fmla="*/ 150671 w 611055"/>
                <a:gd name="connsiteY2" fmla="*/ 16882 h 601227"/>
                <a:gd name="connsiteX3" fmla="*/ 611055 w 611055"/>
                <a:gd name="connsiteY3" fmla="*/ 601227 h 601227"/>
                <a:gd name="connsiteX4" fmla="*/ 419656 w 611055"/>
                <a:gd name="connsiteY4" fmla="*/ 578785 h 601227"/>
                <a:gd name="connsiteX0" fmla="*/ 353057 w 544456"/>
                <a:gd name="connsiteY0" fmla="*/ 574291 h 596733"/>
                <a:gd name="connsiteX1" fmla="*/ 0 w 544456"/>
                <a:gd name="connsiteY1" fmla="*/ 0 h 596733"/>
                <a:gd name="connsiteX2" fmla="*/ 84072 w 544456"/>
                <a:gd name="connsiteY2" fmla="*/ 12388 h 596733"/>
                <a:gd name="connsiteX3" fmla="*/ 544456 w 544456"/>
                <a:gd name="connsiteY3" fmla="*/ 596733 h 596733"/>
                <a:gd name="connsiteX4" fmla="*/ 353057 w 544456"/>
                <a:gd name="connsiteY4" fmla="*/ 574291 h 596733"/>
                <a:gd name="connsiteX0" fmla="*/ 353057 w 544456"/>
                <a:gd name="connsiteY0" fmla="*/ 574291 h 596733"/>
                <a:gd name="connsiteX1" fmla="*/ 0 w 544456"/>
                <a:gd name="connsiteY1" fmla="*/ 0 h 596733"/>
                <a:gd name="connsiteX2" fmla="*/ 136598 w 544456"/>
                <a:gd name="connsiteY2" fmla="*/ 28041 h 596733"/>
                <a:gd name="connsiteX3" fmla="*/ 544456 w 544456"/>
                <a:gd name="connsiteY3" fmla="*/ 596733 h 596733"/>
                <a:gd name="connsiteX4" fmla="*/ 353057 w 544456"/>
                <a:gd name="connsiteY4" fmla="*/ 574291 h 596733"/>
                <a:gd name="connsiteX0" fmla="*/ 332071 w 523470"/>
                <a:gd name="connsiteY0" fmla="*/ 562280 h 584722"/>
                <a:gd name="connsiteX1" fmla="*/ 0 w 523470"/>
                <a:gd name="connsiteY1" fmla="*/ 0 h 584722"/>
                <a:gd name="connsiteX2" fmla="*/ 115612 w 523470"/>
                <a:gd name="connsiteY2" fmla="*/ 16030 h 584722"/>
                <a:gd name="connsiteX3" fmla="*/ 523470 w 523470"/>
                <a:gd name="connsiteY3" fmla="*/ 584722 h 584722"/>
                <a:gd name="connsiteX4" fmla="*/ 332071 w 523470"/>
                <a:gd name="connsiteY4" fmla="*/ 562280 h 584722"/>
                <a:gd name="connsiteX0" fmla="*/ 332071 w 523470"/>
                <a:gd name="connsiteY0" fmla="*/ 562280 h 584722"/>
                <a:gd name="connsiteX1" fmla="*/ 0 w 523470"/>
                <a:gd name="connsiteY1" fmla="*/ 0 h 584722"/>
                <a:gd name="connsiteX2" fmla="*/ 153461 w 523470"/>
                <a:gd name="connsiteY2" fmla="*/ 20400 h 584722"/>
                <a:gd name="connsiteX3" fmla="*/ 523470 w 523470"/>
                <a:gd name="connsiteY3" fmla="*/ 584722 h 584722"/>
                <a:gd name="connsiteX4" fmla="*/ 332071 w 523470"/>
                <a:gd name="connsiteY4" fmla="*/ 562280 h 584722"/>
                <a:gd name="connsiteX0" fmla="*/ 332071 w 511218"/>
                <a:gd name="connsiteY0" fmla="*/ 562280 h 580111"/>
                <a:gd name="connsiteX1" fmla="*/ 0 w 511218"/>
                <a:gd name="connsiteY1" fmla="*/ 0 h 580111"/>
                <a:gd name="connsiteX2" fmla="*/ 153461 w 511218"/>
                <a:gd name="connsiteY2" fmla="*/ 20400 h 580111"/>
                <a:gd name="connsiteX3" fmla="*/ 511218 w 511218"/>
                <a:gd name="connsiteY3" fmla="*/ 580111 h 580111"/>
                <a:gd name="connsiteX4" fmla="*/ 332071 w 511218"/>
                <a:gd name="connsiteY4" fmla="*/ 562280 h 580111"/>
                <a:gd name="connsiteX0" fmla="*/ 308536 w 487683"/>
                <a:gd name="connsiteY0" fmla="*/ 572347 h 590178"/>
                <a:gd name="connsiteX1" fmla="*/ 0 w 487683"/>
                <a:gd name="connsiteY1" fmla="*/ 0 h 590178"/>
                <a:gd name="connsiteX2" fmla="*/ 129926 w 487683"/>
                <a:gd name="connsiteY2" fmla="*/ 30467 h 590178"/>
                <a:gd name="connsiteX3" fmla="*/ 487683 w 487683"/>
                <a:gd name="connsiteY3" fmla="*/ 590178 h 590178"/>
                <a:gd name="connsiteX4" fmla="*/ 308536 w 487683"/>
                <a:gd name="connsiteY4" fmla="*/ 572347 h 590178"/>
                <a:gd name="connsiteX0" fmla="*/ 308536 w 487683"/>
                <a:gd name="connsiteY0" fmla="*/ 572347 h 590178"/>
                <a:gd name="connsiteX1" fmla="*/ 0 w 487683"/>
                <a:gd name="connsiteY1" fmla="*/ 0 h 590178"/>
                <a:gd name="connsiteX2" fmla="*/ 152733 w 487683"/>
                <a:gd name="connsiteY2" fmla="*/ 26708 h 590178"/>
                <a:gd name="connsiteX3" fmla="*/ 487683 w 487683"/>
                <a:gd name="connsiteY3" fmla="*/ 590178 h 590178"/>
                <a:gd name="connsiteX4" fmla="*/ 308536 w 487683"/>
                <a:gd name="connsiteY4" fmla="*/ 572347 h 590178"/>
                <a:gd name="connsiteX0" fmla="*/ 297376 w 476523"/>
                <a:gd name="connsiteY0" fmla="*/ 558274 h 576105"/>
                <a:gd name="connsiteX1" fmla="*/ 0 w 476523"/>
                <a:gd name="connsiteY1" fmla="*/ 0 h 576105"/>
                <a:gd name="connsiteX2" fmla="*/ 141573 w 476523"/>
                <a:gd name="connsiteY2" fmla="*/ 12635 h 576105"/>
                <a:gd name="connsiteX3" fmla="*/ 476523 w 476523"/>
                <a:gd name="connsiteY3" fmla="*/ 576105 h 576105"/>
                <a:gd name="connsiteX4" fmla="*/ 297376 w 476523"/>
                <a:gd name="connsiteY4" fmla="*/ 558274 h 57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523" h="576105">
                  <a:moveTo>
                    <a:pt x="297376" y="558274"/>
                  </a:moveTo>
                  <a:lnTo>
                    <a:pt x="0" y="0"/>
                  </a:lnTo>
                  <a:lnTo>
                    <a:pt x="141573" y="12635"/>
                  </a:lnTo>
                  <a:lnTo>
                    <a:pt x="476523" y="576105"/>
                  </a:lnTo>
                  <a:lnTo>
                    <a:pt x="297376" y="5582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9" name="Triangle 238"/>
            <p:cNvSpPr/>
            <p:nvPr/>
          </p:nvSpPr>
          <p:spPr>
            <a:xfrm rot="10564552">
              <a:off x="5770530" y="7303276"/>
              <a:ext cx="943855" cy="10706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2757648 w 3470261"/>
                <a:gd name="connsiteY0" fmla="*/ 3992090 h 4066898"/>
                <a:gd name="connsiteX1" fmla="*/ -2 w 3470261"/>
                <a:gd name="connsiteY1" fmla="*/ -1 h 4066898"/>
                <a:gd name="connsiteX2" fmla="*/ 3470260 w 3470261"/>
                <a:gd name="connsiteY2" fmla="*/ 4066896 h 4066898"/>
                <a:gd name="connsiteX3" fmla="*/ 2757648 w 3470261"/>
                <a:gd name="connsiteY3" fmla="*/ 3992090 h 4066898"/>
                <a:gd name="connsiteX0" fmla="*/ 2757652 w 3470265"/>
                <a:gd name="connsiteY0" fmla="*/ 3992090 h 4066898"/>
                <a:gd name="connsiteX1" fmla="*/ 2 w 3470265"/>
                <a:gd name="connsiteY1" fmla="*/ -1 h 4066898"/>
                <a:gd name="connsiteX2" fmla="*/ 1953535 w 3470265"/>
                <a:gd name="connsiteY2" fmla="*/ 2226881 h 4066898"/>
                <a:gd name="connsiteX3" fmla="*/ 3470264 w 3470265"/>
                <a:gd name="connsiteY3" fmla="*/ 4066896 h 4066898"/>
                <a:gd name="connsiteX4" fmla="*/ 2757652 w 3470265"/>
                <a:gd name="connsiteY4" fmla="*/ 3992090 h 4066898"/>
                <a:gd name="connsiteX0" fmla="*/ 2757648 w 5881463"/>
                <a:gd name="connsiteY0" fmla="*/ 3992090 h 4066898"/>
                <a:gd name="connsiteX1" fmla="*/ -2 w 5881463"/>
                <a:gd name="connsiteY1" fmla="*/ -1 h 4066898"/>
                <a:gd name="connsiteX2" fmla="*/ 5881464 w 5881463"/>
                <a:gd name="connsiteY2" fmla="*/ 665579 h 4066898"/>
                <a:gd name="connsiteX3" fmla="*/ 3470260 w 5881463"/>
                <a:gd name="connsiteY3" fmla="*/ 4066896 h 4066898"/>
                <a:gd name="connsiteX4" fmla="*/ 2757648 w 5881463"/>
                <a:gd name="connsiteY4" fmla="*/ 3992090 h 4066898"/>
                <a:gd name="connsiteX0" fmla="*/ 0 w 3123815"/>
                <a:gd name="connsiteY0" fmla="*/ 3444150 h 3518958"/>
                <a:gd name="connsiteX1" fmla="*/ 2743860 w 3123815"/>
                <a:gd name="connsiteY1" fmla="*/ -1 h 3518958"/>
                <a:gd name="connsiteX2" fmla="*/ 3123816 w 3123815"/>
                <a:gd name="connsiteY2" fmla="*/ 117639 h 3518958"/>
                <a:gd name="connsiteX3" fmla="*/ 712612 w 3123815"/>
                <a:gd name="connsiteY3" fmla="*/ 3518956 h 3518958"/>
                <a:gd name="connsiteX4" fmla="*/ 0 w 3123815"/>
                <a:gd name="connsiteY4" fmla="*/ 3444150 h 3518958"/>
                <a:gd name="connsiteX0" fmla="*/ 0 w 3154456"/>
                <a:gd name="connsiteY0" fmla="*/ 3444150 h 3518958"/>
                <a:gd name="connsiteX1" fmla="*/ 2743860 w 3154456"/>
                <a:gd name="connsiteY1" fmla="*/ -1 h 3518958"/>
                <a:gd name="connsiteX2" fmla="*/ 3154455 w 3154456"/>
                <a:gd name="connsiteY2" fmla="*/ 60521 h 3518958"/>
                <a:gd name="connsiteX3" fmla="*/ 712612 w 3154456"/>
                <a:gd name="connsiteY3" fmla="*/ 3518956 h 3518958"/>
                <a:gd name="connsiteX4" fmla="*/ 0 w 3154456"/>
                <a:gd name="connsiteY4" fmla="*/ 3444150 h 3518958"/>
                <a:gd name="connsiteX0" fmla="*/ 0 w 2758672"/>
                <a:gd name="connsiteY0" fmla="*/ 3444150 h 3518958"/>
                <a:gd name="connsiteX1" fmla="*/ 2743860 w 2758672"/>
                <a:gd name="connsiteY1" fmla="*/ -1 h 3518958"/>
                <a:gd name="connsiteX2" fmla="*/ 2758671 w 2758672"/>
                <a:gd name="connsiteY2" fmla="*/ 1412374 h 3518958"/>
                <a:gd name="connsiteX3" fmla="*/ 712612 w 2758672"/>
                <a:gd name="connsiteY3" fmla="*/ 3518956 h 3518958"/>
                <a:gd name="connsiteX4" fmla="*/ 0 w 2758672"/>
                <a:gd name="connsiteY4" fmla="*/ 3444150 h 3518958"/>
                <a:gd name="connsiteX0" fmla="*/ 0 w 2758672"/>
                <a:gd name="connsiteY0" fmla="*/ 2076934 h 2151742"/>
                <a:gd name="connsiteX1" fmla="*/ 2157631 w 2758672"/>
                <a:gd name="connsiteY1" fmla="*/ 0 h 2151742"/>
                <a:gd name="connsiteX2" fmla="*/ 2758671 w 2758672"/>
                <a:gd name="connsiteY2" fmla="*/ 45158 h 2151742"/>
                <a:gd name="connsiteX3" fmla="*/ 712612 w 2758672"/>
                <a:gd name="connsiteY3" fmla="*/ 2151740 h 2151742"/>
                <a:gd name="connsiteX4" fmla="*/ 0 w 2758672"/>
                <a:gd name="connsiteY4" fmla="*/ 2076934 h 2151742"/>
                <a:gd name="connsiteX0" fmla="*/ 0 w 2768446"/>
                <a:gd name="connsiteY0" fmla="*/ 2076934 h 2151742"/>
                <a:gd name="connsiteX1" fmla="*/ 2157631 w 2768446"/>
                <a:gd name="connsiteY1" fmla="*/ 0 h 2151742"/>
                <a:gd name="connsiteX2" fmla="*/ 2768446 w 2768446"/>
                <a:gd name="connsiteY2" fmla="*/ 105321 h 2151742"/>
                <a:gd name="connsiteX3" fmla="*/ 712612 w 2768446"/>
                <a:gd name="connsiteY3" fmla="*/ 2151740 h 2151742"/>
                <a:gd name="connsiteX4" fmla="*/ 0 w 2768446"/>
                <a:gd name="connsiteY4" fmla="*/ 2076934 h 2151742"/>
                <a:gd name="connsiteX0" fmla="*/ 0 w 2768446"/>
                <a:gd name="connsiteY0" fmla="*/ 2051419 h 2126227"/>
                <a:gd name="connsiteX1" fmla="*/ 2101893 w 2768446"/>
                <a:gd name="connsiteY1" fmla="*/ -1 h 2126227"/>
                <a:gd name="connsiteX2" fmla="*/ 2768446 w 2768446"/>
                <a:gd name="connsiteY2" fmla="*/ 79806 h 2126227"/>
                <a:gd name="connsiteX3" fmla="*/ 712612 w 2768446"/>
                <a:gd name="connsiteY3" fmla="*/ 2126225 h 2126227"/>
                <a:gd name="connsiteX4" fmla="*/ 0 w 2768446"/>
                <a:gd name="connsiteY4" fmla="*/ 2051419 h 2126227"/>
                <a:gd name="connsiteX0" fmla="*/ 0 w 2585320"/>
                <a:gd name="connsiteY0" fmla="*/ 2051419 h 2126227"/>
                <a:gd name="connsiteX1" fmla="*/ 2101893 w 2585320"/>
                <a:gd name="connsiteY1" fmla="*/ -1 h 2126227"/>
                <a:gd name="connsiteX2" fmla="*/ 2585320 w 2585320"/>
                <a:gd name="connsiteY2" fmla="*/ 66018 h 2126227"/>
                <a:gd name="connsiteX3" fmla="*/ 712612 w 2585320"/>
                <a:gd name="connsiteY3" fmla="*/ 2126225 h 2126227"/>
                <a:gd name="connsiteX4" fmla="*/ 0 w 2585320"/>
                <a:gd name="connsiteY4" fmla="*/ 2051419 h 2126227"/>
                <a:gd name="connsiteX0" fmla="*/ 0 w 2585320"/>
                <a:gd name="connsiteY0" fmla="*/ 2063370 h 2138178"/>
                <a:gd name="connsiteX1" fmla="*/ 1943187 w 2585320"/>
                <a:gd name="connsiteY1" fmla="*/ -1 h 2138178"/>
                <a:gd name="connsiteX2" fmla="*/ 2585320 w 2585320"/>
                <a:gd name="connsiteY2" fmla="*/ 77969 h 2138178"/>
                <a:gd name="connsiteX3" fmla="*/ 712612 w 2585320"/>
                <a:gd name="connsiteY3" fmla="*/ 2138176 h 2138178"/>
                <a:gd name="connsiteX4" fmla="*/ 0 w 2585320"/>
                <a:gd name="connsiteY4" fmla="*/ 2063370 h 2138178"/>
                <a:gd name="connsiteX0" fmla="*/ 0 w 2608900"/>
                <a:gd name="connsiteY0" fmla="*/ 2048132 h 2138178"/>
                <a:gd name="connsiteX1" fmla="*/ 1966767 w 2608900"/>
                <a:gd name="connsiteY1" fmla="*/ -1 h 2138178"/>
                <a:gd name="connsiteX2" fmla="*/ 2608900 w 2608900"/>
                <a:gd name="connsiteY2" fmla="*/ 77969 h 2138178"/>
                <a:gd name="connsiteX3" fmla="*/ 736192 w 2608900"/>
                <a:gd name="connsiteY3" fmla="*/ 2138176 h 2138178"/>
                <a:gd name="connsiteX4" fmla="*/ 0 w 2608900"/>
                <a:gd name="connsiteY4" fmla="*/ 2048132 h 2138178"/>
                <a:gd name="connsiteX0" fmla="*/ -2 w 2573113"/>
                <a:gd name="connsiteY0" fmla="*/ 2064288 h 2138178"/>
                <a:gd name="connsiteX1" fmla="*/ 1930980 w 2573113"/>
                <a:gd name="connsiteY1" fmla="*/ -1 h 2138178"/>
                <a:gd name="connsiteX2" fmla="*/ 2573113 w 2573113"/>
                <a:gd name="connsiteY2" fmla="*/ 77969 h 2138178"/>
                <a:gd name="connsiteX3" fmla="*/ 700405 w 2573113"/>
                <a:gd name="connsiteY3" fmla="*/ 2138176 h 2138178"/>
                <a:gd name="connsiteX4" fmla="*/ -2 w 2573113"/>
                <a:gd name="connsiteY4" fmla="*/ 2064288 h 2138178"/>
                <a:gd name="connsiteX0" fmla="*/ 1 w 2598370"/>
                <a:gd name="connsiteY0" fmla="*/ 2075851 h 2138178"/>
                <a:gd name="connsiteX1" fmla="*/ 1956237 w 2598370"/>
                <a:gd name="connsiteY1" fmla="*/ -1 h 2138178"/>
                <a:gd name="connsiteX2" fmla="*/ 2598370 w 2598370"/>
                <a:gd name="connsiteY2" fmla="*/ 77969 h 2138178"/>
                <a:gd name="connsiteX3" fmla="*/ 725662 w 2598370"/>
                <a:gd name="connsiteY3" fmla="*/ 2138176 h 2138178"/>
                <a:gd name="connsiteX4" fmla="*/ 1 w 2598370"/>
                <a:gd name="connsiteY4" fmla="*/ 2075851 h 2138178"/>
                <a:gd name="connsiteX0" fmla="*/ 1 w 2475447"/>
                <a:gd name="connsiteY0" fmla="*/ 2075851 h 2138178"/>
                <a:gd name="connsiteX1" fmla="*/ 1956237 w 2475447"/>
                <a:gd name="connsiteY1" fmla="*/ -1 h 2138178"/>
                <a:gd name="connsiteX2" fmla="*/ 2475448 w 2475447"/>
                <a:gd name="connsiteY2" fmla="*/ 82173 h 2138178"/>
                <a:gd name="connsiteX3" fmla="*/ 725662 w 2475447"/>
                <a:gd name="connsiteY3" fmla="*/ 2138176 h 2138178"/>
                <a:gd name="connsiteX4" fmla="*/ 1 w 2475447"/>
                <a:gd name="connsiteY4" fmla="*/ 2075851 h 2138178"/>
                <a:gd name="connsiteX0" fmla="*/ 1 w 2475447"/>
                <a:gd name="connsiteY0" fmla="*/ 2053645 h 2115972"/>
                <a:gd name="connsiteX1" fmla="*/ 1893514 w 2475447"/>
                <a:gd name="connsiteY1" fmla="*/ 0 h 2115972"/>
                <a:gd name="connsiteX2" fmla="*/ 2475448 w 2475447"/>
                <a:gd name="connsiteY2" fmla="*/ 59967 h 2115972"/>
                <a:gd name="connsiteX3" fmla="*/ 725662 w 2475447"/>
                <a:gd name="connsiteY3" fmla="*/ 2115970 h 2115972"/>
                <a:gd name="connsiteX4" fmla="*/ 1 w 2475447"/>
                <a:gd name="connsiteY4" fmla="*/ 2053645 h 2115972"/>
                <a:gd name="connsiteX0" fmla="*/ 1 w 2475447"/>
                <a:gd name="connsiteY0" fmla="*/ 2080446 h 2142773"/>
                <a:gd name="connsiteX1" fmla="*/ 1895192 w 2475447"/>
                <a:gd name="connsiteY1" fmla="*/ -1 h 2142773"/>
                <a:gd name="connsiteX2" fmla="*/ 2475448 w 2475447"/>
                <a:gd name="connsiteY2" fmla="*/ 86768 h 2142773"/>
                <a:gd name="connsiteX3" fmla="*/ 725662 w 2475447"/>
                <a:gd name="connsiteY3" fmla="*/ 2142771 h 2142773"/>
                <a:gd name="connsiteX4" fmla="*/ 1 w 2475447"/>
                <a:gd name="connsiteY4" fmla="*/ 2080446 h 2142773"/>
                <a:gd name="connsiteX0" fmla="*/ 1 w 2413567"/>
                <a:gd name="connsiteY0" fmla="*/ 2080446 h 2142773"/>
                <a:gd name="connsiteX1" fmla="*/ 1895192 w 2413567"/>
                <a:gd name="connsiteY1" fmla="*/ -1 h 2142773"/>
                <a:gd name="connsiteX2" fmla="*/ 2413569 w 2413567"/>
                <a:gd name="connsiteY2" fmla="*/ 95575 h 2142773"/>
                <a:gd name="connsiteX3" fmla="*/ 725662 w 2413567"/>
                <a:gd name="connsiteY3" fmla="*/ 2142771 h 2142773"/>
                <a:gd name="connsiteX4" fmla="*/ 1 w 2413567"/>
                <a:gd name="connsiteY4" fmla="*/ 2080446 h 2142773"/>
                <a:gd name="connsiteX0" fmla="*/ 1 w 2413571"/>
                <a:gd name="connsiteY0" fmla="*/ 2053645 h 2115972"/>
                <a:gd name="connsiteX1" fmla="*/ 1893517 w 2413571"/>
                <a:gd name="connsiteY1" fmla="*/ -2 h 2115972"/>
                <a:gd name="connsiteX2" fmla="*/ 2413569 w 2413571"/>
                <a:gd name="connsiteY2" fmla="*/ 68774 h 2115972"/>
                <a:gd name="connsiteX3" fmla="*/ 725662 w 2413571"/>
                <a:gd name="connsiteY3" fmla="*/ 2115970 h 2115972"/>
                <a:gd name="connsiteX4" fmla="*/ 1 w 2413571"/>
                <a:gd name="connsiteY4" fmla="*/ 2053645 h 2115972"/>
                <a:gd name="connsiteX0" fmla="*/ 1 w 3002768"/>
                <a:gd name="connsiteY0" fmla="*/ 2 h 7121252"/>
                <a:gd name="connsiteX1" fmla="*/ 2482717 w 3002768"/>
                <a:gd name="connsiteY1" fmla="*/ 5005278 h 7121252"/>
                <a:gd name="connsiteX2" fmla="*/ 3002769 w 3002768"/>
                <a:gd name="connsiteY2" fmla="*/ 5074054 h 7121252"/>
                <a:gd name="connsiteX3" fmla="*/ 1314862 w 3002768"/>
                <a:gd name="connsiteY3" fmla="*/ 7121250 h 7121252"/>
                <a:gd name="connsiteX4" fmla="*/ 1 w 3002768"/>
                <a:gd name="connsiteY4" fmla="*/ 2 h 7121252"/>
                <a:gd name="connsiteX0" fmla="*/ 1 w 3002768"/>
                <a:gd name="connsiteY0" fmla="*/ 2 h 5200098"/>
                <a:gd name="connsiteX1" fmla="*/ 2482717 w 3002768"/>
                <a:gd name="connsiteY1" fmla="*/ 5005278 h 5200098"/>
                <a:gd name="connsiteX2" fmla="*/ 3002769 w 3002768"/>
                <a:gd name="connsiteY2" fmla="*/ 5074054 h 5200098"/>
                <a:gd name="connsiteX3" fmla="*/ 2085018 w 3002768"/>
                <a:gd name="connsiteY3" fmla="*/ 5200096 h 5200098"/>
                <a:gd name="connsiteX4" fmla="*/ 1 w 3002768"/>
                <a:gd name="connsiteY4" fmla="*/ 2 h 5200098"/>
                <a:gd name="connsiteX0" fmla="*/ 1 w 3002768"/>
                <a:gd name="connsiteY0" fmla="*/ 2 h 5200098"/>
                <a:gd name="connsiteX1" fmla="*/ 2843815 w 3002768"/>
                <a:gd name="connsiteY1" fmla="*/ 4722807 h 5200098"/>
                <a:gd name="connsiteX2" fmla="*/ 3002769 w 3002768"/>
                <a:gd name="connsiteY2" fmla="*/ 5074054 h 5200098"/>
                <a:gd name="connsiteX3" fmla="*/ 2085018 w 3002768"/>
                <a:gd name="connsiteY3" fmla="*/ 5200096 h 5200098"/>
                <a:gd name="connsiteX4" fmla="*/ 1 w 3002768"/>
                <a:gd name="connsiteY4" fmla="*/ 2 h 5200098"/>
                <a:gd name="connsiteX0" fmla="*/ 1 w 3002768"/>
                <a:gd name="connsiteY0" fmla="*/ 2 h 5074052"/>
                <a:gd name="connsiteX1" fmla="*/ 2843815 w 3002768"/>
                <a:gd name="connsiteY1" fmla="*/ 4722807 h 5074052"/>
                <a:gd name="connsiteX2" fmla="*/ 3002769 w 3002768"/>
                <a:gd name="connsiteY2" fmla="*/ 5074054 h 5074052"/>
                <a:gd name="connsiteX3" fmla="*/ 2518528 w 3002768"/>
                <a:gd name="connsiteY3" fmla="*/ 4936542 h 5074052"/>
                <a:gd name="connsiteX4" fmla="*/ 1 w 3002768"/>
                <a:gd name="connsiteY4" fmla="*/ 2 h 5074052"/>
                <a:gd name="connsiteX0" fmla="*/ 1 w 3537655"/>
                <a:gd name="connsiteY0" fmla="*/ -1 h 4562313"/>
                <a:gd name="connsiteX1" fmla="*/ 3378702 w 3537655"/>
                <a:gd name="connsiteY1" fmla="*/ 4211068 h 4562313"/>
                <a:gd name="connsiteX2" fmla="*/ 3537656 w 3537655"/>
                <a:gd name="connsiteY2" fmla="*/ 4562315 h 4562313"/>
                <a:gd name="connsiteX3" fmla="*/ 3053415 w 3537655"/>
                <a:gd name="connsiteY3" fmla="*/ 4424803 h 4562313"/>
                <a:gd name="connsiteX4" fmla="*/ 1 w 3537655"/>
                <a:gd name="connsiteY4" fmla="*/ -1 h 4562313"/>
                <a:gd name="connsiteX0" fmla="*/ 1 w 3537655"/>
                <a:gd name="connsiteY0" fmla="*/ -1 h 4562313"/>
                <a:gd name="connsiteX1" fmla="*/ 3378702 w 3537655"/>
                <a:gd name="connsiteY1" fmla="*/ 4211068 h 4562313"/>
                <a:gd name="connsiteX2" fmla="*/ 3537656 w 3537655"/>
                <a:gd name="connsiteY2" fmla="*/ 4562315 h 4562313"/>
                <a:gd name="connsiteX3" fmla="*/ 3076162 w 3537655"/>
                <a:gd name="connsiteY3" fmla="*/ 4453438 h 4562313"/>
                <a:gd name="connsiteX4" fmla="*/ 1 w 3537655"/>
                <a:gd name="connsiteY4" fmla="*/ -1 h 4562313"/>
                <a:gd name="connsiteX0" fmla="*/ 1 w 3537655"/>
                <a:gd name="connsiteY0" fmla="*/ -1 h 4562313"/>
                <a:gd name="connsiteX1" fmla="*/ 3281035 w 3537655"/>
                <a:gd name="connsiteY1" fmla="*/ 4203717 h 4562313"/>
                <a:gd name="connsiteX2" fmla="*/ 3537656 w 3537655"/>
                <a:gd name="connsiteY2" fmla="*/ 4562315 h 4562313"/>
                <a:gd name="connsiteX3" fmla="*/ 3076162 w 3537655"/>
                <a:gd name="connsiteY3" fmla="*/ 4453438 h 4562313"/>
                <a:gd name="connsiteX4" fmla="*/ 1 w 3537655"/>
                <a:gd name="connsiteY4" fmla="*/ -1 h 4562313"/>
                <a:gd name="connsiteX0" fmla="*/ 0 w 3459379"/>
                <a:gd name="connsiteY0" fmla="*/ 1 h 4637203"/>
                <a:gd name="connsiteX1" fmla="*/ 3202759 w 3459379"/>
                <a:gd name="connsiteY1" fmla="*/ 4278607 h 4637203"/>
                <a:gd name="connsiteX2" fmla="*/ 3459380 w 3459379"/>
                <a:gd name="connsiteY2" fmla="*/ 4637205 h 4637203"/>
                <a:gd name="connsiteX3" fmla="*/ 2997886 w 3459379"/>
                <a:gd name="connsiteY3" fmla="*/ 4528328 h 4637203"/>
                <a:gd name="connsiteX4" fmla="*/ 0 w 3459379"/>
                <a:gd name="connsiteY4" fmla="*/ 1 h 4637203"/>
                <a:gd name="connsiteX0" fmla="*/ 1 w 3552378"/>
                <a:gd name="connsiteY0" fmla="*/ 0 h 4523033"/>
                <a:gd name="connsiteX1" fmla="*/ 3295758 w 3552378"/>
                <a:gd name="connsiteY1" fmla="*/ 4164437 h 4523033"/>
                <a:gd name="connsiteX2" fmla="*/ 3552379 w 3552378"/>
                <a:gd name="connsiteY2" fmla="*/ 4523035 h 4523033"/>
                <a:gd name="connsiteX3" fmla="*/ 3090885 w 3552378"/>
                <a:gd name="connsiteY3" fmla="*/ 4414158 h 4523033"/>
                <a:gd name="connsiteX4" fmla="*/ 1 w 3552378"/>
                <a:gd name="connsiteY4" fmla="*/ 0 h 4523033"/>
                <a:gd name="connsiteX0" fmla="*/ 1 w 3555727"/>
                <a:gd name="connsiteY0" fmla="*/ 0 h 4469436"/>
                <a:gd name="connsiteX1" fmla="*/ 3295758 w 3555727"/>
                <a:gd name="connsiteY1" fmla="*/ 4164437 h 4469436"/>
                <a:gd name="connsiteX2" fmla="*/ 3555728 w 3555727"/>
                <a:gd name="connsiteY2" fmla="*/ 4469436 h 4469436"/>
                <a:gd name="connsiteX3" fmla="*/ 3090885 w 3555727"/>
                <a:gd name="connsiteY3" fmla="*/ 4414158 h 4469436"/>
                <a:gd name="connsiteX4" fmla="*/ 1 w 3555727"/>
                <a:gd name="connsiteY4" fmla="*/ 0 h 4469436"/>
                <a:gd name="connsiteX0" fmla="*/ 1 w 3603724"/>
                <a:gd name="connsiteY0" fmla="*/ 0 h 4486515"/>
                <a:gd name="connsiteX1" fmla="*/ 3295758 w 3603724"/>
                <a:gd name="connsiteY1" fmla="*/ 4164437 h 4486515"/>
                <a:gd name="connsiteX2" fmla="*/ 3603722 w 3603724"/>
                <a:gd name="connsiteY2" fmla="*/ 4486514 h 4486515"/>
                <a:gd name="connsiteX3" fmla="*/ 3090885 w 3603724"/>
                <a:gd name="connsiteY3" fmla="*/ 4414158 h 4486515"/>
                <a:gd name="connsiteX4" fmla="*/ 1 w 3603724"/>
                <a:gd name="connsiteY4" fmla="*/ 0 h 4486515"/>
                <a:gd name="connsiteX0" fmla="*/ 1 w 3603720"/>
                <a:gd name="connsiteY0" fmla="*/ 0 h 4486515"/>
                <a:gd name="connsiteX1" fmla="*/ 3321847 w 3603720"/>
                <a:gd name="connsiteY1" fmla="*/ 4139475 h 4486515"/>
                <a:gd name="connsiteX2" fmla="*/ 3603722 w 3603720"/>
                <a:gd name="connsiteY2" fmla="*/ 4486514 h 4486515"/>
                <a:gd name="connsiteX3" fmla="*/ 3090885 w 3603720"/>
                <a:gd name="connsiteY3" fmla="*/ 4414158 h 4486515"/>
                <a:gd name="connsiteX4" fmla="*/ 1 w 3603720"/>
                <a:gd name="connsiteY4" fmla="*/ 0 h 4486515"/>
                <a:gd name="connsiteX0" fmla="*/ 0 w 3562911"/>
                <a:gd name="connsiteY0" fmla="*/ 0 h 4550760"/>
                <a:gd name="connsiteX1" fmla="*/ 3281035 w 3562911"/>
                <a:gd name="connsiteY1" fmla="*/ 4203720 h 4550760"/>
                <a:gd name="connsiteX2" fmla="*/ 3562910 w 3562911"/>
                <a:gd name="connsiteY2" fmla="*/ 4550759 h 4550760"/>
                <a:gd name="connsiteX3" fmla="*/ 3050073 w 3562911"/>
                <a:gd name="connsiteY3" fmla="*/ 4478403 h 4550760"/>
                <a:gd name="connsiteX4" fmla="*/ 0 w 3562911"/>
                <a:gd name="connsiteY4" fmla="*/ 0 h 4550760"/>
                <a:gd name="connsiteX0" fmla="*/ 1 w 3710736"/>
                <a:gd name="connsiteY0" fmla="*/ -1 h 4736918"/>
                <a:gd name="connsiteX1" fmla="*/ 3428860 w 3710736"/>
                <a:gd name="connsiteY1" fmla="*/ 4389878 h 4736918"/>
                <a:gd name="connsiteX2" fmla="*/ 3710735 w 3710736"/>
                <a:gd name="connsiteY2" fmla="*/ 4736917 h 4736918"/>
                <a:gd name="connsiteX3" fmla="*/ 3197898 w 3710736"/>
                <a:gd name="connsiteY3" fmla="*/ 4664561 h 4736918"/>
                <a:gd name="connsiteX4" fmla="*/ 1 w 3710736"/>
                <a:gd name="connsiteY4" fmla="*/ -1 h 4736918"/>
                <a:gd name="connsiteX0" fmla="*/ 1 w 3637837"/>
                <a:gd name="connsiteY0" fmla="*/ 0 h 4529476"/>
                <a:gd name="connsiteX1" fmla="*/ 3355961 w 3637837"/>
                <a:gd name="connsiteY1" fmla="*/ 4182436 h 4529476"/>
                <a:gd name="connsiteX2" fmla="*/ 3637836 w 3637837"/>
                <a:gd name="connsiteY2" fmla="*/ 4529475 h 4529476"/>
                <a:gd name="connsiteX3" fmla="*/ 3124999 w 3637837"/>
                <a:gd name="connsiteY3" fmla="*/ 4457119 h 4529476"/>
                <a:gd name="connsiteX4" fmla="*/ 1 w 3637837"/>
                <a:gd name="connsiteY4" fmla="*/ 0 h 452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837" h="4529476">
                  <a:moveTo>
                    <a:pt x="1" y="0"/>
                  </a:moveTo>
                  <a:lnTo>
                    <a:pt x="3355961" y="4182436"/>
                  </a:lnTo>
                  <a:lnTo>
                    <a:pt x="3637836" y="4529475"/>
                  </a:lnTo>
                  <a:lnTo>
                    <a:pt x="3124999" y="4457119"/>
                  </a:lnTo>
                  <a:lnTo>
                    <a:pt x="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0" name="Triangle 259"/>
            <p:cNvSpPr/>
            <p:nvPr/>
          </p:nvSpPr>
          <p:spPr>
            <a:xfrm rot="10800000">
              <a:off x="6079448" y="7345998"/>
              <a:ext cx="133230" cy="10108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1" name="Group 260"/>
            <p:cNvGrpSpPr/>
            <p:nvPr/>
          </p:nvGrpSpPr>
          <p:grpSpPr>
            <a:xfrm>
              <a:off x="5587267" y="8301953"/>
              <a:ext cx="1183819" cy="65868"/>
              <a:chOff x="2368120" y="7313776"/>
              <a:chExt cx="1183819" cy="65868"/>
            </a:xfrm>
          </p:grpSpPr>
          <p:sp>
            <p:nvSpPr>
              <p:cNvPr id="264" name="Oval 29"/>
              <p:cNvSpPr>
                <a:spLocks noChangeArrowheads="1"/>
              </p:cNvSpPr>
              <p:nvPr/>
            </p:nvSpPr>
            <p:spPr bwMode="auto">
              <a:xfrm>
                <a:off x="2530547" y="7318781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sz="1350">
                  <a:latin typeface="Calibri" charset="0"/>
                </a:endParaRPr>
              </a:p>
            </p:txBody>
          </p:sp>
          <p:sp>
            <p:nvSpPr>
              <p:cNvPr id="265" name="Oval 29"/>
              <p:cNvSpPr>
                <a:spLocks noChangeArrowheads="1"/>
              </p:cNvSpPr>
              <p:nvPr/>
            </p:nvSpPr>
            <p:spPr bwMode="auto">
              <a:xfrm>
                <a:off x="2368120" y="7313776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sz="1350">
                  <a:latin typeface="Calibri" charset="0"/>
                </a:endParaRPr>
              </a:p>
            </p:txBody>
          </p:sp>
          <p:sp>
            <p:nvSpPr>
              <p:cNvPr id="266" name="Oval 29"/>
              <p:cNvSpPr>
                <a:spLocks noChangeArrowheads="1"/>
              </p:cNvSpPr>
              <p:nvPr/>
            </p:nvSpPr>
            <p:spPr bwMode="auto">
              <a:xfrm>
                <a:off x="2699763" y="7320744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sz="1350">
                  <a:latin typeface="Calibri" charset="0"/>
                </a:endParaRP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2869182" y="7315636"/>
                <a:ext cx="495783" cy="64008"/>
                <a:chOff x="2477451" y="7462522"/>
                <a:chExt cx="495783" cy="64008"/>
              </a:xfrm>
            </p:grpSpPr>
            <p:sp>
              <p:nvSpPr>
                <p:cNvPr id="269" name="Oval 29"/>
                <p:cNvSpPr>
                  <a:spLocks noChangeArrowheads="1"/>
                </p:cNvSpPr>
                <p:nvPr/>
              </p:nvSpPr>
              <p:spPr bwMode="auto">
                <a:xfrm>
                  <a:off x="2695647" y="7471181"/>
                  <a:ext cx="76621" cy="4571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 sz="1350">
                    <a:latin typeface="Calibri" charset="0"/>
                  </a:endParaRPr>
                </a:p>
              </p:txBody>
            </p:sp>
            <p:sp>
              <p:nvSpPr>
                <p:cNvPr id="270" name="Oval 29"/>
                <p:cNvSpPr>
                  <a:spLocks noChangeArrowheads="1"/>
                </p:cNvSpPr>
                <p:nvPr/>
              </p:nvSpPr>
              <p:spPr bwMode="auto">
                <a:xfrm>
                  <a:off x="2477451" y="7462522"/>
                  <a:ext cx="109728" cy="6400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 sz="1350">
                    <a:latin typeface="Calibri" charset="0"/>
                  </a:endParaRPr>
                </a:p>
              </p:txBody>
            </p:sp>
            <p:sp>
              <p:nvSpPr>
                <p:cNvPr id="271" name="Oval 29"/>
                <p:cNvSpPr>
                  <a:spLocks noChangeArrowheads="1"/>
                </p:cNvSpPr>
                <p:nvPr/>
              </p:nvSpPr>
              <p:spPr bwMode="auto">
                <a:xfrm>
                  <a:off x="2896613" y="7473144"/>
                  <a:ext cx="76621" cy="4571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 sz="1350">
                    <a:latin typeface="Calibri" charset="0"/>
                  </a:endParaRPr>
                </a:p>
              </p:txBody>
            </p:sp>
          </p:grpSp>
          <p:sp>
            <p:nvSpPr>
              <p:cNvPr id="268" name="Oval 29"/>
              <p:cNvSpPr>
                <a:spLocks noChangeArrowheads="1"/>
              </p:cNvSpPr>
              <p:nvPr/>
            </p:nvSpPr>
            <p:spPr bwMode="auto">
              <a:xfrm>
                <a:off x="3475318" y="7317489"/>
                <a:ext cx="76621" cy="51307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sz="1350">
                  <a:latin typeface="Calibri" charset="0"/>
                </a:endParaRPr>
              </a:p>
            </p:txBody>
          </p:sp>
        </p:grpSp>
        <p:sp>
          <p:nvSpPr>
            <p:cNvPr id="262" name="Triangle 302"/>
            <p:cNvSpPr/>
            <p:nvPr/>
          </p:nvSpPr>
          <p:spPr>
            <a:xfrm rot="10800000">
              <a:off x="6048873" y="6818848"/>
              <a:ext cx="175424" cy="533808"/>
            </a:xfrm>
            <a:custGeom>
              <a:avLst/>
              <a:gdLst>
                <a:gd name="connsiteX0" fmla="*/ 0 w 217213"/>
                <a:gd name="connsiteY0" fmla="*/ 180365 h 180365"/>
                <a:gd name="connsiteX1" fmla="*/ 108607 w 217213"/>
                <a:gd name="connsiteY1" fmla="*/ 0 h 180365"/>
                <a:gd name="connsiteX2" fmla="*/ 217213 w 217213"/>
                <a:gd name="connsiteY2" fmla="*/ 180365 h 180365"/>
                <a:gd name="connsiteX3" fmla="*/ 0 w 217213"/>
                <a:gd name="connsiteY3" fmla="*/ 180365 h 180365"/>
                <a:gd name="connsiteX0" fmla="*/ 0 w 217213"/>
                <a:gd name="connsiteY0" fmla="*/ 180365 h 180365"/>
                <a:gd name="connsiteX1" fmla="*/ 73571 w 217213"/>
                <a:gd name="connsiteY1" fmla="*/ 72338 h 180365"/>
                <a:gd name="connsiteX2" fmla="*/ 108607 w 217213"/>
                <a:gd name="connsiteY2" fmla="*/ 0 h 180365"/>
                <a:gd name="connsiteX3" fmla="*/ 217213 w 217213"/>
                <a:gd name="connsiteY3" fmla="*/ 180365 h 180365"/>
                <a:gd name="connsiteX4" fmla="*/ 0 w 217213"/>
                <a:gd name="connsiteY4" fmla="*/ 180365 h 180365"/>
                <a:gd name="connsiteX0" fmla="*/ 0 w 213710"/>
                <a:gd name="connsiteY0" fmla="*/ 422103 h 422103"/>
                <a:gd name="connsiteX1" fmla="*/ 70068 w 213710"/>
                <a:gd name="connsiteY1" fmla="*/ 72338 h 422103"/>
                <a:gd name="connsiteX2" fmla="*/ 105104 w 213710"/>
                <a:gd name="connsiteY2" fmla="*/ 0 h 422103"/>
                <a:gd name="connsiteX3" fmla="*/ 213710 w 213710"/>
                <a:gd name="connsiteY3" fmla="*/ 180365 h 422103"/>
                <a:gd name="connsiteX4" fmla="*/ 0 w 213710"/>
                <a:gd name="connsiteY4" fmla="*/ 422103 h 422103"/>
                <a:gd name="connsiteX0" fmla="*/ 0 w 210207"/>
                <a:gd name="connsiteY0" fmla="*/ 422103 h 432613"/>
                <a:gd name="connsiteX1" fmla="*/ 70068 w 210207"/>
                <a:gd name="connsiteY1" fmla="*/ 72338 h 432613"/>
                <a:gd name="connsiteX2" fmla="*/ 105104 w 210207"/>
                <a:gd name="connsiteY2" fmla="*/ 0 h 432613"/>
                <a:gd name="connsiteX3" fmla="*/ 210207 w 210207"/>
                <a:gd name="connsiteY3" fmla="*/ 432613 h 432613"/>
                <a:gd name="connsiteX4" fmla="*/ 0 w 210207"/>
                <a:gd name="connsiteY4" fmla="*/ 422103 h 432613"/>
                <a:gd name="connsiteX0" fmla="*/ 0 w 257832"/>
                <a:gd name="connsiteY0" fmla="*/ 422103 h 422103"/>
                <a:gd name="connsiteX1" fmla="*/ 70068 w 257832"/>
                <a:gd name="connsiteY1" fmla="*/ 72338 h 422103"/>
                <a:gd name="connsiteX2" fmla="*/ 105104 w 257832"/>
                <a:gd name="connsiteY2" fmla="*/ 0 h 422103"/>
                <a:gd name="connsiteX3" fmla="*/ 257832 w 257832"/>
                <a:gd name="connsiteY3" fmla="*/ 388163 h 422103"/>
                <a:gd name="connsiteX4" fmla="*/ 0 w 257832"/>
                <a:gd name="connsiteY4" fmla="*/ 422103 h 422103"/>
                <a:gd name="connsiteX0" fmla="*/ 0 w 207032"/>
                <a:gd name="connsiteY0" fmla="*/ 422103 h 423088"/>
                <a:gd name="connsiteX1" fmla="*/ 70068 w 207032"/>
                <a:gd name="connsiteY1" fmla="*/ 72338 h 423088"/>
                <a:gd name="connsiteX2" fmla="*/ 105104 w 207032"/>
                <a:gd name="connsiteY2" fmla="*/ 0 h 423088"/>
                <a:gd name="connsiteX3" fmla="*/ 207032 w 207032"/>
                <a:gd name="connsiteY3" fmla="*/ 423088 h 423088"/>
                <a:gd name="connsiteX4" fmla="*/ 0 w 207032"/>
                <a:gd name="connsiteY4" fmla="*/ 422103 h 423088"/>
                <a:gd name="connsiteX0" fmla="*/ 0 w 210207"/>
                <a:gd name="connsiteY0" fmla="*/ 422103 h 423088"/>
                <a:gd name="connsiteX1" fmla="*/ 73243 w 210207"/>
                <a:gd name="connsiteY1" fmla="*/ 72338 h 423088"/>
                <a:gd name="connsiteX2" fmla="*/ 108279 w 210207"/>
                <a:gd name="connsiteY2" fmla="*/ 0 h 423088"/>
                <a:gd name="connsiteX3" fmla="*/ 210207 w 210207"/>
                <a:gd name="connsiteY3" fmla="*/ 423088 h 423088"/>
                <a:gd name="connsiteX4" fmla="*/ 0 w 210207"/>
                <a:gd name="connsiteY4" fmla="*/ 422103 h 423088"/>
                <a:gd name="connsiteX0" fmla="*/ 0 w 210207"/>
                <a:gd name="connsiteY0" fmla="*/ 520528 h 521513"/>
                <a:gd name="connsiteX1" fmla="*/ 73243 w 210207"/>
                <a:gd name="connsiteY1" fmla="*/ 170763 h 521513"/>
                <a:gd name="connsiteX2" fmla="*/ 209879 w 210207"/>
                <a:gd name="connsiteY2" fmla="*/ 0 h 521513"/>
                <a:gd name="connsiteX3" fmla="*/ 210207 w 210207"/>
                <a:gd name="connsiteY3" fmla="*/ 521513 h 521513"/>
                <a:gd name="connsiteX4" fmla="*/ 0 w 210207"/>
                <a:gd name="connsiteY4" fmla="*/ 520528 h 521513"/>
                <a:gd name="connsiteX0" fmla="*/ 0 w 210207"/>
                <a:gd name="connsiteY0" fmla="*/ 524390 h 525375"/>
                <a:gd name="connsiteX1" fmla="*/ 16093 w 210207"/>
                <a:gd name="connsiteY1" fmla="*/ 0 h 525375"/>
                <a:gd name="connsiteX2" fmla="*/ 209879 w 210207"/>
                <a:gd name="connsiteY2" fmla="*/ 3862 h 525375"/>
                <a:gd name="connsiteX3" fmla="*/ 210207 w 210207"/>
                <a:gd name="connsiteY3" fmla="*/ 525375 h 525375"/>
                <a:gd name="connsiteX4" fmla="*/ 0 w 210207"/>
                <a:gd name="connsiteY4" fmla="*/ 524390 h 525375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97507 w 209879"/>
                <a:gd name="connsiteY3" fmla="*/ 519025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81632 w 209879"/>
                <a:gd name="connsiteY3" fmla="*/ 503150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78457 w 209879"/>
                <a:gd name="connsiteY3" fmla="*/ 474575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87982 w 209879"/>
                <a:gd name="connsiteY3" fmla="*/ 519025 h 524390"/>
                <a:gd name="connsiteX4" fmla="*/ 0 w 209879"/>
                <a:gd name="connsiteY4" fmla="*/ 524390 h 524390"/>
                <a:gd name="connsiteX0" fmla="*/ 0 w 187982"/>
                <a:gd name="connsiteY0" fmla="*/ 526878 h 526878"/>
                <a:gd name="connsiteX1" fmla="*/ 16093 w 187982"/>
                <a:gd name="connsiteY1" fmla="*/ 2488 h 526878"/>
                <a:gd name="connsiteX2" fmla="*/ 184479 w 187982"/>
                <a:gd name="connsiteY2" fmla="*/ 0 h 526878"/>
                <a:gd name="connsiteX3" fmla="*/ 187982 w 187982"/>
                <a:gd name="connsiteY3" fmla="*/ 521513 h 526878"/>
                <a:gd name="connsiteX4" fmla="*/ 0 w 187982"/>
                <a:gd name="connsiteY4" fmla="*/ 526878 h 526878"/>
                <a:gd name="connsiteX0" fmla="*/ 0 w 194005"/>
                <a:gd name="connsiteY0" fmla="*/ 526878 h 526878"/>
                <a:gd name="connsiteX1" fmla="*/ 16093 w 194005"/>
                <a:gd name="connsiteY1" fmla="*/ 2488 h 526878"/>
                <a:gd name="connsiteX2" fmla="*/ 194004 w 194005"/>
                <a:gd name="connsiteY2" fmla="*/ 0 h 526878"/>
                <a:gd name="connsiteX3" fmla="*/ 187982 w 194005"/>
                <a:gd name="connsiteY3" fmla="*/ 521513 h 526878"/>
                <a:gd name="connsiteX4" fmla="*/ 0 w 194005"/>
                <a:gd name="connsiteY4" fmla="*/ 526878 h 526878"/>
                <a:gd name="connsiteX0" fmla="*/ 0 w 194005"/>
                <a:gd name="connsiteY0" fmla="*/ 517353 h 521513"/>
                <a:gd name="connsiteX1" fmla="*/ 16093 w 194005"/>
                <a:gd name="connsiteY1" fmla="*/ 2488 h 521513"/>
                <a:gd name="connsiteX2" fmla="*/ 194004 w 194005"/>
                <a:gd name="connsiteY2" fmla="*/ 0 h 521513"/>
                <a:gd name="connsiteX3" fmla="*/ 187982 w 194005"/>
                <a:gd name="connsiteY3" fmla="*/ 521513 h 521513"/>
                <a:gd name="connsiteX4" fmla="*/ 0 w 194005"/>
                <a:gd name="connsiteY4" fmla="*/ 517353 h 521513"/>
                <a:gd name="connsiteX0" fmla="*/ 0 w 181305"/>
                <a:gd name="connsiteY0" fmla="*/ 517353 h 521513"/>
                <a:gd name="connsiteX1" fmla="*/ 3393 w 181305"/>
                <a:gd name="connsiteY1" fmla="*/ 2488 h 521513"/>
                <a:gd name="connsiteX2" fmla="*/ 181304 w 181305"/>
                <a:gd name="connsiteY2" fmla="*/ 0 h 521513"/>
                <a:gd name="connsiteX3" fmla="*/ 175282 w 181305"/>
                <a:gd name="connsiteY3" fmla="*/ 521513 h 521513"/>
                <a:gd name="connsiteX4" fmla="*/ 0 w 181305"/>
                <a:gd name="connsiteY4" fmla="*/ 517353 h 521513"/>
                <a:gd name="connsiteX0" fmla="*/ 0 w 190830"/>
                <a:gd name="connsiteY0" fmla="*/ 514178 h 521513"/>
                <a:gd name="connsiteX1" fmla="*/ 12918 w 190830"/>
                <a:gd name="connsiteY1" fmla="*/ 2488 h 521513"/>
                <a:gd name="connsiteX2" fmla="*/ 190829 w 190830"/>
                <a:gd name="connsiteY2" fmla="*/ 0 h 521513"/>
                <a:gd name="connsiteX3" fmla="*/ 184807 w 190830"/>
                <a:gd name="connsiteY3" fmla="*/ 521513 h 521513"/>
                <a:gd name="connsiteX4" fmla="*/ 0 w 190830"/>
                <a:gd name="connsiteY4" fmla="*/ 514178 h 521513"/>
                <a:gd name="connsiteX0" fmla="*/ 0 w 190830"/>
                <a:gd name="connsiteY0" fmla="*/ 514865 h 522200"/>
                <a:gd name="connsiteX1" fmla="*/ 3393 w 190830"/>
                <a:gd name="connsiteY1" fmla="*/ 0 h 522200"/>
                <a:gd name="connsiteX2" fmla="*/ 190829 w 190830"/>
                <a:gd name="connsiteY2" fmla="*/ 687 h 522200"/>
                <a:gd name="connsiteX3" fmla="*/ 184807 w 190830"/>
                <a:gd name="connsiteY3" fmla="*/ 522200 h 522200"/>
                <a:gd name="connsiteX4" fmla="*/ 0 w 190830"/>
                <a:gd name="connsiteY4" fmla="*/ 514865 h 522200"/>
                <a:gd name="connsiteX0" fmla="*/ 0 w 187656"/>
                <a:gd name="connsiteY0" fmla="*/ 514865 h 522200"/>
                <a:gd name="connsiteX1" fmla="*/ 3393 w 187656"/>
                <a:gd name="connsiteY1" fmla="*/ 0 h 522200"/>
                <a:gd name="connsiteX2" fmla="*/ 187654 w 187656"/>
                <a:gd name="connsiteY2" fmla="*/ 3862 h 522200"/>
                <a:gd name="connsiteX3" fmla="*/ 184807 w 187656"/>
                <a:gd name="connsiteY3" fmla="*/ 522200 h 522200"/>
                <a:gd name="connsiteX4" fmla="*/ 0 w 187656"/>
                <a:gd name="connsiteY4" fmla="*/ 514865 h 522200"/>
                <a:gd name="connsiteX0" fmla="*/ 0 w 187655"/>
                <a:gd name="connsiteY0" fmla="*/ 514865 h 519025"/>
                <a:gd name="connsiteX1" fmla="*/ 3393 w 187655"/>
                <a:gd name="connsiteY1" fmla="*/ 0 h 519025"/>
                <a:gd name="connsiteX2" fmla="*/ 187654 w 187655"/>
                <a:gd name="connsiteY2" fmla="*/ 3862 h 519025"/>
                <a:gd name="connsiteX3" fmla="*/ 181632 w 187655"/>
                <a:gd name="connsiteY3" fmla="*/ 519025 h 519025"/>
                <a:gd name="connsiteX4" fmla="*/ 0 w 187655"/>
                <a:gd name="connsiteY4" fmla="*/ 514865 h 519025"/>
                <a:gd name="connsiteX0" fmla="*/ 0 w 224646"/>
                <a:gd name="connsiteY0" fmla="*/ 514865 h 514865"/>
                <a:gd name="connsiteX1" fmla="*/ 3393 w 224646"/>
                <a:gd name="connsiteY1" fmla="*/ 0 h 514865"/>
                <a:gd name="connsiteX2" fmla="*/ 187654 w 224646"/>
                <a:gd name="connsiteY2" fmla="*/ 3862 h 514865"/>
                <a:gd name="connsiteX3" fmla="*/ 224646 w 224646"/>
                <a:gd name="connsiteY3" fmla="*/ 512937 h 514865"/>
                <a:gd name="connsiteX4" fmla="*/ 0 w 224646"/>
                <a:gd name="connsiteY4" fmla="*/ 514865 h 514865"/>
                <a:gd name="connsiteX0" fmla="*/ 0 w 211742"/>
                <a:gd name="connsiteY0" fmla="*/ 514865 h 514865"/>
                <a:gd name="connsiteX1" fmla="*/ 3393 w 211742"/>
                <a:gd name="connsiteY1" fmla="*/ 0 h 514865"/>
                <a:gd name="connsiteX2" fmla="*/ 187654 w 211742"/>
                <a:gd name="connsiteY2" fmla="*/ 3862 h 514865"/>
                <a:gd name="connsiteX3" fmla="*/ 211742 w 211742"/>
                <a:gd name="connsiteY3" fmla="*/ 509893 h 514865"/>
                <a:gd name="connsiteX4" fmla="*/ 0 w 211742"/>
                <a:gd name="connsiteY4" fmla="*/ 514865 h 514865"/>
                <a:gd name="connsiteX0" fmla="*/ 5211 w 208350"/>
                <a:gd name="connsiteY0" fmla="*/ 511821 h 511821"/>
                <a:gd name="connsiteX1" fmla="*/ 1 w 208350"/>
                <a:gd name="connsiteY1" fmla="*/ 0 h 511821"/>
                <a:gd name="connsiteX2" fmla="*/ 184262 w 208350"/>
                <a:gd name="connsiteY2" fmla="*/ 3862 h 511821"/>
                <a:gd name="connsiteX3" fmla="*/ 208350 w 208350"/>
                <a:gd name="connsiteY3" fmla="*/ 509893 h 511821"/>
                <a:gd name="connsiteX4" fmla="*/ 5211 w 208350"/>
                <a:gd name="connsiteY4" fmla="*/ 511821 h 511821"/>
                <a:gd name="connsiteX0" fmla="*/ 5210 w 225554"/>
                <a:gd name="connsiteY0" fmla="*/ 511821 h 511821"/>
                <a:gd name="connsiteX1" fmla="*/ 0 w 225554"/>
                <a:gd name="connsiteY1" fmla="*/ 0 h 511821"/>
                <a:gd name="connsiteX2" fmla="*/ 184261 w 225554"/>
                <a:gd name="connsiteY2" fmla="*/ 3862 h 511821"/>
                <a:gd name="connsiteX3" fmla="*/ 225555 w 225554"/>
                <a:gd name="connsiteY3" fmla="*/ 506849 h 511821"/>
                <a:gd name="connsiteX4" fmla="*/ 5210 w 225554"/>
                <a:gd name="connsiteY4" fmla="*/ 511821 h 511821"/>
                <a:gd name="connsiteX0" fmla="*/ 5210 w 225555"/>
                <a:gd name="connsiteY0" fmla="*/ 511821 h 511821"/>
                <a:gd name="connsiteX1" fmla="*/ 0 w 225555"/>
                <a:gd name="connsiteY1" fmla="*/ 0 h 511821"/>
                <a:gd name="connsiteX2" fmla="*/ 184261 w 225555"/>
                <a:gd name="connsiteY2" fmla="*/ 3862 h 511821"/>
                <a:gd name="connsiteX3" fmla="*/ 225555 w 225555"/>
                <a:gd name="connsiteY3" fmla="*/ 506849 h 511821"/>
                <a:gd name="connsiteX4" fmla="*/ 5210 w 225555"/>
                <a:gd name="connsiteY4" fmla="*/ 511821 h 511821"/>
                <a:gd name="connsiteX0" fmla="*/ 185 w 220530"/>
                <a:gd name="connsiteY0" fmla="*/ 511821 h 511821"/>
                <a:gd name="connsiteX1" fmla="*/ 7879 w 220530"/>
                <a:gd name="connsiteY1" fmla="*/ 0 h 511821"/>
                <a:gd name="connsiteX2" fmla="*/ 179236 w 220530"/>
                <a:gd name="connsiteY2" fmla="*/ 3862 h 511821"/>
                <a:gd name="connsiteX3" fmla="*/ 220530 w 220530"/>
                <a:gd name="connsiteY3" fmla="*/ 506849 h 511821"/>
                <a:gd name="connsiteX4" fmla="*/ 185 w 220530"/>
                <a:gd name="connsiteY4" fmla="*/ 511821 h 511821"/>
                <a:gd name="connsiteX0" fmla="*/ 89 w 233338"/>
                <a:gd name="connsiteY0" fmla="*/ 508777 h 508777"/>
                <a:gd name="connsiteX1" fmla="*/ 20687 w 233338"/>
                <a:gd name="connsiteY1" fmla="*/ 0 h 508777"/>
                <a:gd name="connsiteX2" fmla="*/ 192044 w 233338"/>
                <a:gd name="connsiteY2" fmla="*/ 3862 h 508777"/>
                <a:gd name="connsiteX3" fmla="*/ 233338 w 233338"/>
                <a:gd name="connsiteY3" fmla="*/ 506849 h 508777"/>
                <a:gd name="connsiteX4" fmla="*/ 89 w 233338"/>
                <a:gd name="connsiteY4" fmla="*/ 508777 h 508777"/>
                <a:gd name="connsiteX0" fmla="*/ 136 w 233385"/>
                <a:gd name="connsiteY0" fmla="*/ 508777 h 508777"/>
                <a:gd name="connsiteX1" fmla="*/ 12132 w 233385"/>
                <a:gd name="connsiteY1" fmla="*/ 0 h 508777"/>
                <a:gd name="connsiteX2" fmla="*/ 192091 w 233385"/>
                <a:gd name="connsiteY2" fmla="*/ 3862 h 508777"/>
                <a:gd name="connsiteX3" fmla="*/ 233385 w 233385"/>
                <a:gd name="connsiteY3" fmla="*/ 506849 h 508777"/>
                <a:gd name="connsiteX4" fmla="*/ 136 w 233385"/>
                <a:gd name="connsiteY4" fmla="*/ 508777 h 508777"/>
                <a:gd name="connsiteX0" fmla="*/ 108 w 237659"/>
                <a:gd name="connsiteY0" fmla="*/ 511821 h 511821"/>
                <a:gd name="connsiteX1" fmla="*/ 16406 w 237659"/>
                <a:gd name="connsiteY1" fmla="*/ 0 h 511821"/>
                <a:gd name="connsiteX2" fmla="*/ 196365 w 237659"/>
                <a:gd name="connsiteY2" fmla="*/ 3862 h 511821"/>
                <a:gd name="connsiteX3" fmla="*/ 237659 w 237659"/>
                <a:gd name="connsiteY3" fmla="*/ 506849 h 511821"/>
                <a:gd name="connsiteX4" fmla="*/ 108 w 237659"/>
                <a:gd name="connsiteY4" fmla="*/ 511821 h 51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59" h="511821">
                  <a:moveTo>
                    <a:pt x="108" y="511821"/>
                  </a:moveTo>
                  <a:cubicBezTo>
                    <a:pt x="-1629" y="341214"/>
                    <a:pt x="18143" y="170607"/>
                    <a:pt x="16406" y="0"/>
                  </a:cubicBezTo>
                  <a:lnTo>
                    <a:pt x="196365" y="3862"/>
                  </a:lnTo>
                  <a:cubicBezTo>
                    <a:pt x="196474" y="177700"/>
                    <a:pt x="224645" y="326923"/>
                    <a:pt x="237659" y="506849"/>
                  </a:cubicBezTo>
                  <a:lnTo>
                    <a:pt x="108" y="511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3" name="Triangle 238"/>
            <p:cNvSpPr/>
            <p:nvPr/>
          </p:nvSpPr>
          <p:spPr>
            <a:xfrm rot="10564552">
              <a:off x="5721261" y="6832178"/>
              <a:ext cx="626213" cy="500162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2757648 w 3470261"/>
                <a:gd name="connsiteY0" fmla="*/ 3992090 h 4066898"/>
                <a:gd name="connsiteX1" fmla="*/ -2 w 3470261"/>
                <a:gd name="connsiteY1" fmla="*/ -1 h 4066898"/>
                <a:gd name="connsiteX2" fmla="*/ 3470260 w 3470261"/>
                <a:gd name="connsiteY2" fmla="*/ 4066896 h 4066898"/>
                <a:gd name="connsiteX3" fmla="*/ 2757648 w 3470261"/>
                <a:gd name="connsiteY3" fmla="*/ 3992090 h 4066898"/>
                <a:gd name="connsiteX0" fmla="*/ 2757652 w 3470265"/>
                <a:gd name="connsiteY0" fmla="*/ 3992090 h 4066898"/>
                <a:gd name="connsiteX1" fmla="*/ 2 w 3470265"/>
                <a:gd name="connsiteY1" fmla="*/ -1 h 4066898"/>
                <a:gd name="connsiteX2" fmla="*/ 1953535 w 3470265"/>
                <a:gd name="connsiteY2" fmla="*/ 2226881 h 4066898"/>
                <a:gd name="connsiteX3" fmla="*/ 3470264 w 3470265"/>
                <a:gd name="connsiteY3" fmla="*/ 4066896 h 4066898"/>
                <a:gd name="connsiteX4" fmla="*/ 2757652 w 3470265"/>
                <a:gd name="connsiteY4" fmla="*/ 3992090 h 4066898"/>
                <a:gd name="connsiteX0" fmla="*/ 2757648 w 5881463"/>
                <a:gd name="connsiteY0" fmla="*/ 3992090 h 4066898"/>
                <a:gd name="connsiteX1" fmla="*/ -2 w 5881463"/>
                <a:gd name="connsiteY1" fmla="*/ -1 h 4066898"/>
                <a:gd name="connsiteX2" fmla="*/ 5881464 w 5881463"/>
                <a:gd name="connsiteY2" fmla="*/ 665579 h 4066898"/>
                <a:gd name="connsiteX3" fmla="*/ 3470260 w 5881463"/>
                <a:gd name="connsiteY3" fmla="*/ 4066896 h 4066898"/>
                <a:gd name="connsiteX4" fmla="*/ 2757648 w 5881463"/>
                <a:gd name="connsiteY4" fmla="*/ 3992090 h 4066898"/>
                <a:gd name="connsiteX0" fmla="*/ 0 w 3123815"/>
                <a:gd name="connsiteY0" fmla="*/ 3444150 h 3518958"/>
                <a:gd name="connsiteX1" fmla="*/ 2743860 w 3123815"/>
                <a:gd name="connsiteY1" fmla="*/ -1 h 3518958"/>
                <a:gd name="connsiteX2" fmla="*/ 3123816 w 3123815"/>
                <a:gd name="connsiteY2" fmla="*/ 117639 h 3518958"/>
                <a:gd name="connsiteX3" fmla="*/ 712612 w 3123815"/>
                <a:gd name="connsiteY3" fmla="*/ 3518956 h 3518958"/>
                <a:gd name="connsiteX4" fmla="*/ 0 w 3123815"/>
                <a:gd name="connsiteY4" fmla="*/ 3444150 h 3518958"/>
                <a:gd name="connsiteX0" fmla="*/ 0 w 3154456"/>
                <a:gd name="connsiteY0" fmla="*/ 3444150 h 3518958"/>
                <a:gd name="connsiteX1" fmla="*/ 2743860 w 3154456"/>
                <a:gd name="connsiteY1" fmla="*/ -1 h 3518958"/>
                <a:gd name="connsiteX2" fmla="*/ 3154455 w 3154456"/>
                <a:gd name="connsiteY2" fmla="*/ 60521 h 3518958"/>
                <a:gd name="connsiteX3" fmla="*/ 712612 w 3154456"/>
                <a:gd name="connsiteY3" fmla="*/ 3518956 h 3518958"/>
                <a:gd name="connsiteX4" fmla="*/ 0 w 3154456"/>
                <a:gd name="connsiteY4" fmla="*/ 3444150 h 3518958"/>
                <a:gd name="connsiteX0" fmla="*/ 0 w 2758672"/>
                <a:gd name="connsiteY0" fmla="*/ 3444150 h 3518958"/>
                <a:gd name="connsiteX1" fmla="*/ 2743860 w 2758672"/>
                <a:gd name="connsiteY1" fmla="*/ -1 h 3518958"/>
                <a:gd name="connsiteX2" fmla="*/ 2758671 w 2758672"/>
                <a:gd name="connsiteY2" fmla="*/ 1412374 h 3518958"/>
                <a:gd name="connsiteX3" fmla="*/ 712612 w 2758672"/>
                <a:gd name="connsiteY3" fmla="*/ 3518956 h 3518958"/>
                <a:gd name="connsiteX4" fmla="*/ 0 w 2758672"/>
                <a:gd name="connsiteY4" fmla="*/ 3444150 h 3518958"/>
                <a:gd name="connsiteX0" fmla="*/ 0 w 2758672"/>
                <a:gd name="connsiteY0" fmla="*/ 2076934 h 2151742"/>
                <a:gd name="connsiteX1" fmla="*/ 2157631 w 2758672"/>
                <a:gd name="connsiteY1" fmla="*/ 0 h 2151742"/>
                <a:gd name="connsiteX2" fmla="*/ 2758671 w 2758672"/>
                <a:gd name="connsiteY2" fmla="*/ 45158 h 2151742"/>
                <a:gd name="connsiteX3" fmla="*/ 712612 w 2758672"/>
                <a:gd name="connsiteY3" fmla="*/ 2151740 h 2151742"/>
                <a:gd name="connsiteX4" fmla="*/ 0 w 2758672"/>
                <a:gd name="connsiteY4" fmla="*/ 2076934 h 2151742"/>
                <a:gd name="connsiteX0" fmla="*/ 0 w 2768446"/>
                <a:gd name="connsiteY0" fmla="*/ 2076934 h 2151742"/>
                <a:gd name="connsiteX1" fmla="*/ 2157631 w 2768446"/>
                <a:gd name="connsiteY1" fmla="*/ 0 h 2151742"/>
                <a:gd name="connsiteX2" fmla="*/ 2768446 w 2768446"/>
                <a:gd name="connsiteY2" fmla="*/ 105321 h 2151742"/>
                <a:gd name="connsiteX3" fmla="*/ 712612 w 2768446"/>
                <a:gd name="connsiteY3" fmla="*/ 2151740 h 2151742"/>
                <a:gd name="connsiteX4" fmla="*/ 0 w 2768446"/>
                <a:gd name="connsiteY4" fmla="*/ 2076934 h 2151742"/>
                <a:gd name="connsiteX0" fmla="*/ 0 w 2768446"/>
                <a:gd name="connsiteY0" fmla="*/ 2051419 h 2126227"/>
                <a:gd name="connsiteX1" fmla="*/ 2101893 w 2768446"/>
                <a:gd name="connsiteY1" fmla="*/ -1 h 2126227"/>
                <a:gd name="connsiteX2" fmla="*/ 2768446 w 2768446"/>
                <a:gd name="connsiteY2" fmla="*/ 79806 h 2126227"/>
                <a:gd name="connsiteX3" fmla="*/ 712612 w 2768446"/>
                <a:gd name="connsiteY3" fmla="*/ 2126225 h 2126227"/>
                <a:gd name="connsiteX4" fmla="*/ 0 w 2768446"/>
                <a:gd name="connsiteY4" fmla="*/ 2051419 h 2126227"/>
                <a:gd name="connsiteX0" fmla="*/ 0 w 2585320"/>
                <a:gd name="connsiteY0" fmla="*/ 2051419 h 2126227"/>
                <a:gd name="connsiteX1" fmla="*/ 2101893 w 2585320"/>
                <a:gd name="connsiteY1" fmla="*/ -1 h 2126227"/>
                <a:gd name="connsiteX2" fmla="*/ 2585320 w 2585320"/>
                <a:gd name="connsiteY2" fmla="*/ 66018 h 2126227"/>
                <a:gd name="connsiteX3" fmla="*/ 712612 w 2585320"/>
                <a:gd name="connsiteY3" fmla="*/ 2126225 h 2126227"/>
                <a:gd name="connsiteX4" fmla="*/ 0 w 2585320"/>
                <a:gd name="connsiteY4" fmla="*/ 2051419 h 2126227"/>
                <a:gd name="connsiteX0" fmla="*/ 0 w 2585320"/>
                <a:gd name="connsiteY0" fmla="*/ 2063370 h 2138178"/>
                <a:gd name="connsiteX1" fmla="*/ 1943187 w 2585320"/>
                <a:gd name="connsiteY1" fmla="*/ -1 h 2138178"/>
                <a:gd name="connsiteX2" fmla="*/ 2585320 w 2585320"/>
                <a:gd name="connsiteY2" fmla="*/ 77969 h 2138178"/>
                <a:gd name="connsiteX3" fmla="*/ 712612 w 2585320"/>
                <a:gd name="connsiteY3" fmla="*/ 2138176 h 2138178"/>
                <a:gd name="connsiteX4" fmla="*/ 0 w 2585320"/>
                <a:gd name="connsiteY4" fmla="*/ 2063370 h 2138178"/>
                <a:gd name="connsiteX0" fmla="*/ 0 w 2608900"/>
                <a:gd name="connsiteY0" fmla="*/ 2048132 h 2138178"/>
                <a:gd name="connsiteX1" fmla="*/ 1966767 w 2608900"/>
                <a:gd name="connsiteY1" fmla="*/ -1 h 2138178"/>
                <a:gd name="connsiteX2" fmla="*/ 2608900 w 2608900"/>
                <a:gd name="connsiteY2" fmla="*/ 77969 h 2138178"/>
                <a:gd name="connsiteX3" fmla="*/ 736192 w 2608900"/>
                <a:gd name="connsiteY3" fmla="*/ 2138176 h 2138178"/>
                <a:gd name="connsiteX4" fmla="*/ 0 w 2608900"/>
                <a:gd name="connsiteY4" fmla="*/ 2048132 h 2138178"/>
                <a:gd name="connsiteX0" fmla="*/ -2 w 2573113"/>
                <a:gd name="connsiteY0" fmla="*/ 2064288 h 2138178"/>
                <a:gd name="connsiteX1" fmla="*/ 1930980 w 2573113"/>
                <a:gd name="connsiteY1" fmla="*/ -1 h 2138178"/>
                <a:gd name="connsiteX2" fmla="*/ 2573113 w 2573113"/>
                <a:gd name="connsiteY2" fmla="*/ 77969 h 2138178"/>
                <a:gd name="connsiteX3" fmla="*/ 700405 w 2573113"/>
                <a:gd name="connsiteY3" fmla="*/ 2138176 h 2138178"/>
                <a:gd name="connsiteX4" fmla="*/ -2 w 2573113"/>
                <a:gd name="connsiteY4" fmla="*/ 2064288 h 2138178"/>
                <a:gd name="connsiteX0" fmla="*/ 1 w 2598370"/>
                <a:gd name="connsiteY0" fmla="*/ 2075851 h 2138178"/>
                <a:gd name="connsiteX1" fmla="*/ 1956237 w 2598370"/>
                <a:gd name="connsiteY1" fmla="*/ -1 h 2138178"/>
                <a:gd name="connsiteX2" fmla="*/ 2598370 w 2598370"/>
                <a:gd name="connsiteY2" fmla="*/ 77969 h 2138178"/>
                <a:gd name="connsiteX3" fmla="*/ 725662 w 2598370"/>
                <a:gd name="connsiteY3" fmla="*/ 2138176 h 2138178"/>
                <a:gd name="connsiteX4" fmla="*/ 1 w 2598370"/>
                <a:gd name="connsiteY4" fmla="*/ 2075851 h 2138178"/>
                <a:gd name="connsiteX0" fmla="*/ 1 w 2475447"/>
                <a:gd name="connsiteY0" fmla="*/ 2075851 h 2138178"/>
                <a:gd name="connsiteX1" fmla="*/ 1956237 w 2475447"/>
                <a:gd name="connsiteY1" fmla="*/ -1 h 2138178"/>
                <a:gd name="connsiteX2" fmla="*/ 2475448 w 2475447"/>
                <a:gd name="connsiteY2" fmla="*/ 82173 h 2138178"/>
                <a:gd name="connsiteX3" fmla="*/ 725662 w 2475447"/>
                <a:gd name="connsiteY3" fmla="*/ 2138176 h 2138178"/>
                <a:gd name="connsiteX4" fmla="*/ 1 w 2475447"/>
                <a:gd name="connsiteY4" fmla="*/ 2075851 h 2138178"/>
                <a:gd name="connsiteX0" fmla="*/ 1 w 2475447"/>
                <a:gd name="connsiteY0" fmla="*/ 2053645 h 2115972"/>
                <a:gd name="connsiteX1" fmla="*/ 1893514 w 2475447"/>
                <a:gd name="connsiteY1" fmla="*/ 0 h 2115972"/>
                <a:gd name="connsiteX2" fmla="*/ 2475448 w 2475447"/>
                <a:gd name="connsiteY2" fmla="*/ 59967 h 2115972"/>
                <a:gd name="connsiteX3" fmla="*/ 725662 w 2475447"/>
                <a:gd name="connsiteY3" fmla="*/ 2115970 h 2115972"/>
                <a:gd name="connsiteX4" fmla="*/ 1 w 2475447"/>
                <a:gd name="connsiteY4" fmla="*/ 2053645 h 2115972"/>
                <a:gd name="connsiteX0" fmla="*/ 1 w 2475447"/>
                <a:gd name="connsiteY0" fmla="*/ 2080446 h 2142773"/>
                <a:gd name="connsiteX1" fmla="*/ 1895192 w 2475447"/>
                <a:gd name="connsiteY1" fmla="*/ -1 h 2142773"/>
                <a:gd name="connsiteX2" fmla="*/ 2475448 w 2475447"/>
                <a:gd name="connsiteY2" fmla="*/ 86768 h 2142773"/>
                <a:gd name="connsiteX3" fmla="*/ 725662 w 2475447"/>
                <a:gd name="connsiteY3" fmla="*/ 2142771 h 2142773"/>
                <a:gd name="connsiteX4" fmla="*/ 1 w 2475447"/>
                <a:gd name="connsiteY4" fmla="*/ 2080446 h 2142773"/>
                <a:gd name="connsiteX0" fmla="*/ 1 w 2413567"/>
                <a:gd name="connsiteY0" fmla="*/ 2080446 h 2142773"/>
                <a:gd name="connsiteX1" fmla="*/ 1895192 w 2413567"/>
                <a:gd name="connsiteY1" fmla="*/ -1 h 2142773"/>
                <a:gd name="connsiteX2" fmla="*/ 2413569 w 2413567"/>
                <a:gd name="connsiteY2" fmla="*/ 95575 h 2142773"/>
                <a:gd name="connsiteX3" fmla="*/ 725662 w 2413567"/>
                <a:gd name="connsiteY3" fmla="*/ 2142771 h 2142773"/>
                <a:gd name="connsiteX4" fmla="*/ 1 w 2413567"/>
                <a:gd name="connsiteY4" fmla="*/ 2080446 h 2142773"/>
                <a:gd name="connsiteX0" fmla="*/ 1 w 2413571"/>
                <a:gd name="connsiteY0" fmla="*/ 2053645 h 2115972"/>
                <a:gd name="connsiteX1" fmla="*/ 1893517 w 2413571"/>
                <a:gd name="connsiteY1" fmla="*/ -2 h 2115972"/>
                <a:gd name="connsiteX2" fmla="*/ 2413569 w 2413571"/>
                <a:gd name="connsiteY2" fmla="*/ 68774 h 2115972"/>
                <a:gd name="connsiteX3" fmla="*/ 725662 w 2413571"/>
                <a:gd name="connsiteY3" fmla="*/ 2115970 h 2115972"/>
                <a:gd name="connsiteX4" fmla="*/ 1 w 2413571"/>
                <a:gd name="connsiteY4" fmla="*/ 2053645 h 2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571" h="2115972">
                  <a:moveTo>
                    <a:pt x="1" y="2053645"/>
                  </a:moveTo>
                  <a:lnTo>
                    <a:pt x="1893517" y="-2"/>
                  </a:lnTo>
                  <a:lnTo>
                    <a:pt x="2413569" y="68774"/>
                  </a:lnTo>
                  <a:lnTo>
                    <a:pt x="725662" y="2115970"/>
                  </a:lnTo>
                  <a:lnTo>
                    <a:pt x="1" y="205364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43" name="Group 642"/>
          <p:cNvGrpSpPr>
            <a:grpSpLocks noChangeAspect="1"/>
          </p:cNvGrpSpPr>
          <p:nvPr/>
        </p:nvGrpSpPr>
        <p:grpSpPr>
          <a:xfrm>
            <a:off x="1124272" y="3282359"/>
            <a:ext cx="1910464" cy="3817814"/>
            <a:chOff x="571693" y="2106205"/>
            <a:chExt cx="1999696" cy="3996133"/>
          </a:xfrm>
        </p:grpSpPr>
        <p:sp>
          <p:nvSpPr>
            <p:cNvPr id="544" name="Oval 543"/>
            <p:cNvSpPr/>
            <p:nvPr/>
          </p:nvSpPr>
          <p:spPr>
            <a:xfrm>
              <a:off x="916042" y="4083516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545" name="Group 544"/>
            <p:cNvGrpSpPr/>
            <p:nvPr/>
          </p:nvGrpSpPr>
          <p:grpSpPr>
            <a:xfrm>
              <a:off x="1098554" y="3197294"/>
              <a:ext cx="993862" cy="392409"/>
              <a:chOff x="2658943" y="4394279"/>
              <a:chExt cx="993862" cy="392409"/>
            </a:xfrm>
          </p:grpSpPr>
          <p:sp>
            <p:nvSpPr>
              <p:cNvPr id="635" name="Triangle 238"/>
              <p:cNvSpPr/>
              <p:nvPr/>
            </p:nvSpPr>
            <p:spPr>
              <a:xfrm rot="10800000">
                <a:off x="3009503" y="4394279"/>
                <a:ext cx="643302" cy="38646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261890 w 895254"/>
                  <a:gd name="connsiteY3" fmla="*/ 1033224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488491 w 895254"/>
                  <a:gd name="connsiteY3" fmla="*/ 638830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3695"/>
                  <a:gd name="connsiteX1" fmla="*/ 895254 w 895254"/>
                  <a:gd name="connsiteY1" fmla="*/ 0 h 1043695"/>
                  <a:gd name="connsiteX2" fmla="*/ 469277 w 895254"/>
                  <a:gd name="connsiteY2" fmla="*/ 1040371 h 1043695"/>
                  <a:gd name="connsiteX3" fmla="*/ 261890 w 895254"/>
                  <a:gd name="connsiteY3" fmla="*/ 1043695 h 1043695"/>
                  <a:gd name="connsiteX4" fmla="*/ 0 w 895254"/>
                  <a:gd name="connsiteY4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469277 w 895254"/>
                  <a:gd name="connsiteY3" fmla="*/ 1040371 h 1043695"/>
                  <a:gd name="connsiteX4" fmla="*/ 261890 w 895254"/>
                  <a:gd name="connsiteY4" fmla="*/ 1043695 h 1043695"/>
                  <a:gd name="connsiteX5" fmla="*/ 0 w 895254"/>
                  <a:gd name="connsiteY5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630538 w 895254"/>
                  <a:gd name="connsiteY3" fmla="*/ 659771 h 1043695"/>
                  <a:gd name="connsiteX4" fmla="*/ 469277 w 895254"/>
                  <a:gd name="connsiteY4" fmla="*/ 1040371 h 1043695"/>
                  <a:gd name="connsiteX5" fmla="*/ 261890 w 895254"/>
                  <a:gd name="connsiteY5" fmla="*/ 1043695 h 1043695"/>
                  <a:gd name="connsiteX6" fmla="*/ 0 w 895254"/>
                  <a:gd name="connsiteY6" fmla="*/ 1037160 h 1043695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499548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502929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4517"/>
                  <a:gd name="connsiteX1" fmla="*/ 329532 w 630538"/>
                  <a:gd name="connsiteY1" fmla="*/ 3612 h 394517"/>
                  <a:gd name="connsiteX2" fmla="*/ 502929 w 630538"/>
                  <a:gd name="connsiteY2" fmla="*/ 0 h 394517"/>
                  <a:gd name="connsiteX3" fmla="*/ 630538 w 630538"/>
                  <a:gd name="connsiteY3" fmla="*/ 7102 h 394517"/>
                  <a:gd name="connsiteX4" fmla="*/ 469277 w 630538"/>
                  <a:gd name="connsiteY4" fmla="*/ 387702 h 394517"/>
                  <a:gd name="connsiteX5" fmla="*/ 255125 w 630538"/>
                  <a:gd name="connsiteY5" fmla="*/ 394517 h 394517"/>
                  <a:gd name="connsiteX6" fmla="*/ 0 w 630538"/>
                  <a:gd name="connsiteY6" fmla="*/ 384491 h 394517"/>
                  <a:gd name="connsiteX0" fmla="*/ 0 w 630538"/>
                  <a:gd name="connsiteY0" fmla="*/ 380879 h 390905"/>
                  <a:gd name="connsiteX1" fmla="*/ 329532 w 630538"/>
                  <a:gd name="connsiteY1" fmla="*/ 0 h 390905"/>
                  <a:gd name="connsiteX2" fmla="*/ 482637 w 630538"/>
                  <a:gd name="connsiteY2" fmla="*/ 6859 h 390905"/>
                  <a:gd name="connsiteX3" fmla="*/ 630538 w 630538"/>
                  <a:gd name="connsiteY3" fmla="*/ 3490 h 390905"/>
                  <a:gd name="connsiteX4" fmla="*/ 469277 w 630538"/>
                  <a:gd name="connsiteY4" fmla="*/ 384090 h 390905"/>
                  <a:gd name="connsiteX5" fmla="*/ 255125 w 630538"/>
                  <a:gd name="connsiteY5" fmla="*/ 390905 h 390905"/>
                  <a:gd name="connsiteX6" fmla="*/ 0 w 630538"/>
                  <a:gd name="connsiteY6" fmla="*/ 380879 h 39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0538" h="390905">
                    <a:moveTo>
                      <a:pt x="0" y="380879"/>
                    </a:moveTo>
                    <a:lnTo>
                      <a:pt x="329532" y="0"/>
                    </a:lnTo>
                    <a:lnTo>
                      <a:pt x="482637" y="6859"/>
                    </a:lnTo>
                    <a:lnTo>
                      <a:pt x="630538" y="3490"/>
                    </a:lnTo>
                    <a:lnTo>
                      <a:pt x="469277" y="384090"/>
                    </a:lnTo>
                    <a:lnTo>
                      <a:pt x="255125" y="390905"/>
                    </a:lnTo>
                    <a:lnTo>
                      <a:pt x="0" y="38087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4" name="Triangle 237"/>
              <p:cNvSpPr/>
              <p:nvPr/>
            </p:nvSpPr>
            <p:spPr>
              <a:xfrm rot="10800000">
                <a:off x="2658943" y="4394811"/>
                <a:ext cx="661111" cy="391877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931383 w 931383"/>
                  <a:gd name="connsiteY3" fmla="*/ 1106388 h 1115913"/>
                  <a:gd name="connsiteX4" fmla="*/ 414607 w 931383"/>
                  <a:gd name="connsiteY4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599133 w 931383"/>
                  <a:gd name="connsiteY3" fmla="*/ 702043 h 1115913"/>
                  <a:gd name="connsiteX4" fmla="*/ 931383 w 931383"/>
                  <a:gd name="connsiteY4" fmla="*/ 1106388 h 1115913"/>
                  <a:gd name="connsiteX5" fmla="*/ 414607 w 931383"/>
                  <a:gd name="connsiteY5" fmla="*/ 1115913 h 1115913"/>
                  <a:gd name="connsiteX0" fmla="*/ 149132 w 665908"/>
                  <a:gd name="connsiteY0" fmla="*/ 420245 h 420245"/>
                  <a:gd name="connsiteX1" fmla="*/ 0 w 665908"/>
                  <a:gd name="connsiteY1" fmla="*/ 6375 h 420245"/>
                  <a:gd name="connsiteX2" fmla="*/ 175927 w 665908"/>
                  <a:gd name="connsiteY2" fmla="*/ 0 h 420245"/>
                  <a:gd name="connsiteX3" fmla="*/ 333658 w 665908"/>
                  <a:gd name="connsiteY3" fmla="*/ 6375 h 420245"/>
                  <a:gd name="connsiteX4" fmla="*/ 665908 w 665908"/>
                  <a:gd name="connsiteY4" fmla="*/ 410720 h 420245"/>
                  <a:gd name="connsiteX5" fmla="*/ 149132 w 665908"/>
                  <a:gd name="connsiteY5" fmla="*/ 420245 h 4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5908" h="420245">
                    <a:moveTo>
                      <a:pt x="149132" y="420245"/>
                    </a:moveTo>
                    <a:lnTo>
                      <a:pt x="0" y="6375"/>
                    </a:lnTo>
                    <a:lnTo>
                      <a:pt x="175927" y="0"/>
                    </a:lnTo>
                    <a:lnTo>
                      <a:pt x="333658" y="6375"/>
                    </a:lnTo>
                    <a:lnTo>
                      <a:pt x="665908" y="410720"/>
                    </a:lnTo>
                    <a:lnTo>
                      <a:pt x="149132" y="42024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46" name="Oval 545"/>
            <p:cNvSpPr/>
            <p:nvPr/>
          </p:nvSpPr>
          <p:spPr>
            <a:xfrm>
              <a:off x="909075" y="5218939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56" name="Oval 555"/>
            <p:cNvSpPr/>
            <p:nvPr/>
          </p:nvSpPr>
          <p:spPr>
            <a:xfrm>
              <a:off x="909075" y="4907039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557" name="Group 556"/>
            <p:cNvGrpSpPr/>
            <p:nvPr/>
          </p:nvGrpSpPr>
          <p:grpSpPr>
            <a:xfrm>
              <a:off x="728693" y="5696534"/>
              <a:ext cx="1728550" cy="405804"/>
              <a:chOff x="2138321" y="6898769"/>
              <a:chExt cx="1518326" cy="405804"/>
            </a:xfrm>
          </p:grpSpPr>
          <p:sp>
            <p:nvSpPr>
              <p:cNvPr id="629" name="Oval 628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0" name="Oval 629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1" name="Oval 630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62" name="Rounded Rectangle 561"/>
            <p:cNvSpPr/>
            <p:nvPr/>
          </p:nvSpPr>
          <p:spPr>
            <a:xfrm>
              <a:off x="969738" y="2621774"/>
              <a:ext cx="1311866" cy="45720"/>
            </a:xfrm>
            <a:prstGeom prst="roundRect">
              <a:avLst/>
            </a:pr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3" name="Rounded Rectangle 562"/>
            <p:cNvSpPr/>
            <p:nvPr/>
          </p:nvSpPr>
          <p:spPr>
            <a:xfrm>
              <a:off x="920840" y="4197898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5" name="Oval 564"/>
            <p:cNvSpPr/>
            <p:nvPr/>
          </p:nvSpPr>
          <p:spPr>
            <a:xfrm>
              <a:off x="1001889" y="3165855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66" name="Line 10"/>
            <p:cNvSpPr>
              <a:spLocks noChangeShapeType="1"/>
            </p:cNvSpPr>
            <p:nvPr/>
          </p:nvSpPr>
          <p:spPr bwMode="auto">
            <a:xfrm>
              <a:off x="1353403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67" name="Line 11"/>
            <p:cNvSpPr>
              <a:spLocks noChangeShapeType="1"/>
            </p:cNvSpPr>
            <p:nvPr/>
          </p:nvSpPr>
          <p:spPr bwMode="auto">
            <a:xfrm>
              <a:off x="1600598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68" name="Line 12"/>
            <p:cNvSpPr>
              <a:spLocks noChangeShapeType="1"/>
            </p:cNvSpPr>
            <p:nvPr/>
          </p:nvSpPr>
          <p:spPr bwMode="auto">
            <a:xfrm>
              <a:off x="1847016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69" name="Line 14"/>
            <p:cNvSpPr>
              <a:spLocks noChangeShapeType="1"/>
            </p:cNvSpPr>
            <p:nvPr/>
          </p:nvSpPr>
          <p:spPr bwMode="auto">
            <a:xfrm flipH="1">
              <a:off x="1101543" y="2656986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70" name="Oval 569"/>
            <p:cNvSpPr/>
            <p:nvPr/>
          </p:nvSpPr>
          <p:spPr>
            <a:xfrm>
              <a:off x="916042" y="4359752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71" name="Line 23"/>
            <p:cNvSpPr>
              <a:spLocks noChangeShapeType="1"/>
            </p:cNvSpPr>
            <p:nvPr/>
          </p:nvSpPr>
          <p:spPr bwMode="auto">
            <a:xfrm flipH="1">
              <a:off x="1595921" y="3223181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72" name="Line 25"/>
            <p:cNvSpPr>
              <a:spLocks noChangeShapeType="1"/>
            </p:cNvSpPr>
            <p:nvPr/>
          </p:nvSpPr>
          <p:spPr bwMode="auto">
            <a:xfrm>
              <a:off x="1324773" y="5262007"/>
              <a:ext cx="905790" cy="64501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73" name="Line 25"/>
            <p:cNvSpPr>
              <a:spLocks noChangeShapeType="1"/>
            </p:cNvSpPr>
            <p:nvPr/>
          </p:nvSpPr>
          <p:spPr bwMode="auto">
            <a:xfrm flipV="1">
              <a:off x="922543" y="5255211"/>
              <a:ext cx="989462" cy="61523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1121596" y="3800156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1121596" y="396584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1968430" y="3801232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1968430" y="3966920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9" name="Triangle 588"/>
            <p:cNvSpPr/>
            <p:nvPr/>
          </p:nvSpPr>
          <p:spPr>
            <a:xfrm>
              <a:off x="1607547" y="2663701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0" name="Triangle 589"/>
            <p:cNvSpPr/>
            <p:nvPr/>
          </p:nvSpPr>
          <p:spPr>
            <a:xfrm>
              <a:off x="1366322" y="2657629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1" name="Triangle 590"/>
            <p:cNvSpPr/>
            <p:nvPr/>
          </p:nvSpPr>
          <p:spPr>
            <a:xfrm>
              <a:off x="1106634" y="2657269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2" name="Triangle 66"/>
            <p:cNvSpPr/>
            <p:nvPr/>
          </p:nvSpPr>
          <p:spPr>
            <a:xfrm rot="10800000">
              <a:off x="1346850" y="3203173"/>
              <a:ext cx="500164" cy="386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386675">
                  <a:moveTo>
                    <a:pt x="0" y="386675"/>
                  </a:moveTo>
                  <a:lnTo>
                    <a:pt x="89506" y="231"/>
                  </a:lnTo>
                  <a:lnTo>
                    <a:pt x="237382" y="0"/>
                  </a:lnTo>
                  <a:lnTo>
                    <a:pt x="413356" y="231"/>
                  </a:lnTo>
                  <a:lnTo>
                    <a:pt x="500164" y="386675"/>
                  </a:lnTo>
                  <a:lnTo>
                    <a:pt x="0" y="386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3" name="Triangle 238"/>
            <p:cNvSpPr/>
            <p:nvPr/>
          </p:nvSpPr>
          <p:spPr>
            <a:xfrm>
              <a:off x="995204" y="4169099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4" name="Triangle 237"/>
            <p:cNvSpPr/>
            <p:nvPr/>
          </p:nvSpPr>
          <p:spPr>
            <a:xfrm>
              <a:off x="1984714" y="4175353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5" name="Triangle 594"/>
            <p:cNvSpPr/>
            <p:nvPr/>
          </p:nvSpPr>
          <p:spPr>
            <a:xfrm>
              <a:off x="1538494" y="4219633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1167593" y="3656374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935411" y="3650021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012343" y="4537167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2070417" y="453162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0" name="Triangle 237"/>
            <p:cNvSpPr/>
            <p:nvPr/>
          </p:nvSpPr>
          <p:spPr>
            <a:xfrm rot="15370213">
              <a:off x="1674446" y="4152840"/>
              <a:ext cx="240355" cy="87555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3122027 w 3472785"/>
                <a:gd name="connsiteY0" fmla="*/ 4163049 h 4163051"/>
                <a:gd name="connsiteX1" fmla="*/ -6 w 3472785"/>
                <a:gd name="connsiteY1" fmla="*/ -1 h 4163051"/>
                <a:gd name="connsiteX2" fmla="*/ 3472785 w 3472785"/>
                <a:gd name="connsiteY2" fmla="*/ 3645104 h 4163051"/>
                <a:gd name="connsiteX3" fmla="*/ 3122027 w 3472785"/>
                <a:gd name="connsiteY3" fmla="*/ 4163049 h 416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2785" h="4163051">
                  <a:moveTo>
                    <a:pt x="3122027" y="4163049"/>
                  </a:moveTo>
                  <a:lnTo>
                    <a:pt x="-6" y="-1"/>
                  </a:lnTo>
                  <a:lnTo>
                    <a:pt x="3472785" y="3645104"/>
                  </a:lnTo>
                  <a:lnTo>
                    <a:pt x="3122027" y="4163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1" name="Triangle 600"/>
            <p:cNvSpPr/>
            <p:nvPr/>
          </p:nvSpPr>
          <p:spPr>
            <a:xfrm rot="10800000">
              <a:off x="1535994" y="4411692"/>
              <a:ext cx="119913" cy="390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2" name="Triangle 238"/>
            <p:cNvSpPr/>
            <p:nvPr/>
          </p:nvSpPr>
          <p:spPr>
            <a:xfrm rot="10564552">
              <a:off x="1013569" y="4370294"/>
              <a:ext cx="774159" cy="47694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208849 w 2524931"/>
                <a:gd name="connsiteY0" fmla="*/ 5403203 h 5464907"/>
                <a:gd name="connsiteX1" fmla="*/ 0 w 2524931"/>
                <a:gd name="connsiteY1" fmla="*/ 4 h 5464907"/>
                <a:gd name="connsiteX2" fmla="*/ 2524930 w 2524931"/>
                <a:gd name="connsiteY2" fmla="*/ 5464905 h 5464907"/>
                <a:gd name="connsiteX3" fmla="*/ 2208849 w 2524931"/>
                <a:gd name="connsiteY3" fmla="*/ 5403203 h 5464907"/>
                <a:gd name="connsiteX0" fmla="*/ 2091304 w 2407386"/>
                <a:gd name="connsiteY0" fmla="*/ 5042487 h 5104191"/>
                <a:gd name="connsiteX1" fmla="*/ 0 w 2407386"/>
                <a:gd name="connsiteY1" fmla="*/ 1 h 5104191"/>
                <a:gd name="connsiteX2" fmla="*/ 2407385 w 2407386"/>
                <a:gd name="connsiteY2" fmla="*/ 5104189 h 5104191"/>
                <a:gd name="connsiteX3" fmla="*/ 2091304 w 2407386"/>
                <a:gd name="connsiteY3" fmla="*/ 5042487 h 5104191"/>
                <a:gd name="connsiteX0" fmla="*/ 2016905 w 2332987"/>
                <a:gd name="connsiteY0" fmla="*/ 4924956 h 4986660"/>
                <a:gd name="connsiteX1" fmla="*/ -1 w 2332987"/>
                <a:gd name="connsiteY1" fmla="*/ -2 h 4986660"/>
                <a:gd name="connsiteX2" fmla="*/ 2332986 w 2332987"/>
                <a:gd name="connsiteY2" fmla="*/ 4986658 h 4986660"/>
                <a:gd name="connsiteX3" fmla="*/ 2016905 w 2332987"/>
                <a:gd name="connsiteY3" fmla="*/ 4924956 h 49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987" h="4986660">
                  <a:moveTo>
                    <a:pt x="2016905" y="4924956"/>
                  </a:moveTo>
                  <a:lnTo>
                    <a:pt x="-1" y="-2"/>
                  </a:lnTo>
                  <a:lnTo>
                    <a:pt x="2332986" y="4986658"/>
                  </a:lnTo>
                  <a:lnTo>
                    <a:pt x="2016905" y="49249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3" name="Rounded Rectangle 602"/>
            <p:cNvSpPr/>
            <p:nvPr/>
          </p:nvSpPr>
          <p:spPr>
            <a:xfrm>
              <a:off x="582156" y="5817363"/>
              <a:ext cx="1989233" cy="166596"/>
            </a:xfrm>
            <a:custGeom>
              <a:avLst/>
              <a:gdLst>
                <a:gd name="connsiteX0" fmla="*/ 0 w 2544317"/>
                <a:gd name="connsiteY0" fmla="*/ 9997 h 59978"/>
                <a:gd name="connsiteX1" fmla="*/ 9997 w 2544317"/>
                <a:gd name="connsiteY1" fmla="*/ 0 h 59978"/>
                <a:gd name="connsiteX2" fmla="*/ 2534320 w 2544317"/>
                <a:gd name="connsiteY2" fmla="*/ 0 h 59978"/>
                <a:gd name="connsiteX3" fmla="*/ 2544317 w 2544317"/>
                <a:gd name="connsiteY3" fmla="*/ 9997 h 59978"/>
                <a:gd name="connsiteX4" fmla="*/ 2544317 w 2544317"/>
                <a:gd name="connsiteY4" fmla="*/ 49981 h 59978"/>
                <a:gd name="connsiteX5" fmla="*/ 2534320 w 2544317"/>
                <a:gd name="connsiteY5" fmla="*/ 59978 h 59978"/>
                <a:gd name="connsiteX6" fmla="*/ 9997 w 2544317"/>
                <a:gd name="connsiteY6" fmla="*/ 59978 h 59978"/>
                <a:gd name="connsiteX7" fmla="*/ 0 w 2544317"/>
                <a:gd name="connsiteY7" fmla="*/ 49981 h 59978"/>
                <a:gd name="connsiteX8" fmla="*/ 0 w 2544317"/>
                <a:gd name="connsiteY8" fmla="*/ 9997 h 59978"/>
                <a:gd name="connsiteX0" fmla="*/ 0 w 2609631"/>
                <a:gd name="connsiteY0" fmla="*/ 152550 h 202531"/>
                <a:gd name="connsiteX1" fmla="*/ 9997 w 2609631"/>
                <a:gd name="connsiteY1" fmla="*/ 142553 h 202531"/>
                <a:gd name="connsiteX2" fmla="*/ 2534320 w 2609631"/>
                <a:gd name="connsiteY2" fmla="*/ 142553 h 202531"/>
                <a:gd name="connsiteX3" fmla="*/ 2609631 w 2609631"/>
                <a:gd name="connsiteY3" fmla="*/ 150 h 202531"/>
                <a:gd name="connsiteX4" fmla="*/ 2544317 w 2609631"/>
                <a:gd name="connsiteY4" fmla="*/ 192534 h 202531"/>
                <a:gd name="connsiteX5" fmla="*/ 2534320 w 2609631"/>
                <a:gd name="connsiteY5" fmla="*/ 202531 h 202531"/>
                <a:gd name="connsiteX6" fmla="*/ 9997 w 2609631"/>
                <a:gd name="connsiteY6" fmla="*/ 202531 h 202531"/>
                <a:gd name="connsiteX7" fmla="*/ 0 w 2609631"/>
                <a:gd name="connsiteY7" fmla="*/ 192534 h 202531"/>
                <a:gd name="connsiteX8" fmla="*/ 0 w 2609631"/>
                <a:gd name="connsiteY8" fmla="*/ 152550 h 202531"/>
                <a:gd name="connsiteX0" fmla="*/ 0 w 2609631"/>
                <a:gd name="connsiteY0" fmla="*/ 155840 h 205821"/>
                <a:gd name="connsiteX1" fmla="*/ 9997 w 2609631"/>
                <a:gd name="connsiteY1" fmla="*/ 145843 h 205821"/>
                <a:gd name="connsiteX2" fmla="*/ 2592378 w 2609631"/>
                <a:gd name="connsiteY2" fmla="*/ 699 h 205821"/>
                <a:gd name="connsiteX3" fmla="*/ 2609631 w 2609631"/>
                <a:gd name="connsiteY3" fmla="*/ 3440 h 205821"/>
                <a:gd name="connsiteX4" fmla="*/ 2544317 w 2609631"/>
                <a:gd name="connsiteY4" fmla="*/ 195824 h 205821"/>
                <a:gd name="connsiteX5" fmla="*/ 2534320 w 2609631"/>
                <a:gd name="connsiteY5" fmla="*/ 205821 h 205821"/>
                <a:gd name="connsiteX6" fmla="*/ 9997 w 2609631"/>
                <a:gd name="connsiteY6" fmla="*/ 205821 h 205821"/>
                <a:gd name="connsiteX7" fmla="*/ 0 w 2609631"/>
                <a:gd name="connsiteY7" fmla="*/ 195824 h 205821"/>
                <a:gd name="connsiteX8" fmla="*/ 0 w 2609631"/>
                <a:gd name="connsiteY8" fmla="*/ 155840 h 205821"/>
                <a:gd name="connsiteX0" fmla="*/ 58057 w 2609631"/>
                <a:gd name="connsiteY0" fmla="*/ 117 h 246041"/>
                <a:gd name="connsiteX1" fmla="*/ 9997 w 2609631"/>
                <a:gd name="connsiteY1" fmla="*/ 186063 h 246041"/>
                <a:gd name="connsiteX2" fmla="*/ 2592378 w 2609631"/>
                <a:gd name="connsiteY2" fmla="*/ 40919 h 246041"/>
                <a:gd name="connsiteX3" fmla="*/ 2609631 w 2609631"/>
                <a:gd name="connsiteY3" fmla="*/ 43660 h 246041"/>
                <a:gd name="connsiteX4" fmla="*/ 2544317 w 2609631"/>
                <a:gd name="connsiteY4" fmla="*/ 236044 h 246041"/>
                <a:gd name="connsiteX5" fmla="*/ 2534320 w 2609631"/>
                <a:gd name="connsiteY5" fmla="*/ 246041 h 246041"/>
                <a:gd name="connsiteX6" fmla="*/ 9997 w 2609631"/>
                <a:gd name="connsiteY6" fmla="*/ 246041 h 246041"/>
                <a:gd name="connsiteX7" fmla="*/ 0 w 2609631"/>
                <a:gd name="connsiteY7" fmla="*/ 236044 h 246041"/>
                <a:gd name="connsiteX8" fmla="*/ 58057 w 2609631"/>
                <a:gd name="connsiteY8" fmla="*/ 117 h 246041"/>
                <a:gd name="connsiteX0" fmla="*/ 58057 w 2609631"/>
                <a:gd name="connsiteY0" fmla="*/ 457 h 246381"/>
                <a:gd name="connsiteX1" fmla="*/ 162397 w 2609631"/>
                <a:gd name="connsiteY1" fmla="*/ 41260 h 246381"/>
                <a:gd name="connsiteX2" fmla="*/ 2592378 w 2609631"/>
                <a:gd name="connsiteY2" fmla="*/ 41259 h 246381"/>
                <a:gd name="connsiteX3" fmla="*/ 2609631 w 2609631"/>
                <a:gd name="connsiteY3" fmla="*/ 44000 h 246381"/>
                <a:gd name="connsiteX4" fmla="*/ 2544317 w 2609631"/>
                <a:gd name="connsiteY4" fmla="*/ 236384 h 246381"/>
                <a:gd name="connsiteX5" fmla="*/ 2534320 w 2609631"/>
                <a:gd name="connsiteY5" fmla="*/ 246381 h 246381"/>
                <a:gd name="connsiteX6" fmla="*/ 9997 w 2609631"/>
                <a:gd name="connsiteY6" fmla="*/ 246381 h 246381"/>
                <a:gd name="connsiteX7" fmla="*/ 0 w 2609631"/>
                <a:gd name="connsiteY7" fmla="*/ 236384 h 246381"/>
                <a:gd name="connsiteX8" fmla="*/ 58057 w 2609631"/>
                <a:gd name="connsiteY8" fmla="*/ 457 h 246381"/>
                <a:gd name="connsiteX0" fmla="*/ 58057 w 2609631"/>
                <a:gd name="connsiteY0" fmla="*/ 1657 h 247581"/>
                <a:gd name="connsiteX1" fmla="*/ 184168 w 2609631"/>
                <a:gd name="connsiteY1" fmla="*/ 6174 h 247581"/>
                <a:gd name="connsiteX2" fmla="*/ 2592378 w 2609631"/>
                <a:gd name="connsiteY2" fmla="*/ 42459 h 247581"/>
                <a:gd name="connsiteX3" fmla="*/ 2609631 w 2609631"/>
                <a:gd name="connsiteY3" fmla="*/ 45200 h 247581"/>
                <a:gd name="connsiteX4" fmla="*/ 2544317 w 2609631"/>
                <a:gd name="connsiteY4" fmla="*/ 237584 h 247581"/>
                <a:gd name="connsiteX5" fmla="*/ 2534320 w 2609631"/>
                <a:gd name="connsiteY5" fmla="*/ 247581 h 247581"/>
                <a:gd name="connsiteX6" fmla="*/ 9997 w 2609631"/>
                <a:gd name="connsiteY6" fmla="*/ 247581 h 247581"/>
                <a:gd name="connsiteX7" fmla="*/ 0 w 2609631"/>
                <a:gd name="connsiteY7" fmla="*/ 237584 h 247581"/>
                <a:gd name="connsiteX8" fmla="*/ 58057 w 2609631"/>
                <a:gd name="connsiteY8" fmla="*/ 1657 h 247581"/>
                <a:gd name="connsiteX0" fmla="*/ 87086 w 2609631"/>
                <a:gd name="connsiteY0" fmla="*/ 3441 h 242108"/>
                <a:gd name="connsiteX1" fmla="*/ 184168 w 2609631"/>
                <a:gd name="connsiteY1" fmla="*/ 701 h 242108"/>
                <a:gd name="connsiteX2" fmla="*/ 2592378 w 2609631"/>
                <a:gd name="connsiteY2" fmla="*/ 36986 h 242108"/>
                <a:gd name="connsiteX3" fmla="*/ 2609631 w 2609631"/>
                <a:gd name="connsiteY3" fmla="*/ 39727 h 242108"/>
                <a:gd name="connsiteX4" fmla="*/ 2544317 w 2609631"/>
                <a:gd name="connsiteY4" fmla="*/ 232111 h 242108"/>
                <a:gd name="connsiteX5" fmla="*/ 2534320 w 2609631"/>
                <a:gd name="connsiteY5" fmla="*/ 242108 h 242108"/>
                <a:gd name="connsiteX6" fmla="*/ 9997 w 2609631"/>
                <a:gd name="connsiteY6" fmla="*/ 242108 h 242108"/>
                <a:gd name="connsiteX7" fmla="*/ 0 w 2609631"/>
                <a:gd name="connsiteY7" fmla="*/ 232111 h 242108"/>
                <a:gd name="connsiteX8" fmla="*/ 87086 w 2609631"/>
                <a:gd name="connsiteY8" fmla="*/ 3441 h 242108"/>
                <a:gd name="connsiteX0" fmla="*/ 87086 w 2609631"/>
                <a:gd name="connsiteY0" fmla="*/ 809 h 239476"/>
                <a:gd name="connsiteX1" fmla="*/ 176911 w 2609631"/>
                <a:gd name="connsiteY1" fmla="*/ 19841 h 239476"/>
                <a:gd name="connsiteX2" fmla="*/ 2592378 w 2609631"/>
                <a:gd name="connsiteY2" fmla="*/ 34354 h 239476"/>
                <a:gd name="connsiteX3" fmla="*/ 2609631 w 2609631"/>
                <a:gd name="connsiteY3" fmla="*/ 37095 h 239476"/>
                <a:gd name="connsiteX4" fmla="*/ 2544317 w 2609631"/>
                <a:gd name="connsiteY4" fmla="*/ 229479 h 239476"/>
                <a:gd name="connsiteX5" fmla="*/ 2534320 w 2609631"/>
                <a:gd name="connsiteY5" fmla="*/ 239476 h 239476"/>
                <a:gd name="connsiteX6" fmla="*/ 9997 w 2609631"/>
                <a:gd name="connsiteY6" fmla="*/ 239476 h 239476"/>
                <a:gd name="connsiteX7" fmla="*/ 0 w 2609631"/>
                <a:gd name="connsiteY7" fmla="*/ 229479 h 239476"/>
                <a:gd name="connsiteX8" fmla="*/ 87086 w 2609631"/>
                <a:gd name="connsiteY8" fmla="*/ 809 h 239476"/>
                <a:gd name="connsiteX0" fmla="*/ 116114 w 2609631"/>
                <a:gd name="connsiteY0" fmla="*/ 1658 h 225810"/>
                <a:gd name="connsiteX1" fmla="*/ 176911 w 2609631"/>
                <a:gd name="connsiteY1" fmla="*/ 6175 h 225810"/>
                <a:gd name="connsiteX2" fmla="*/ 2592378 w 2609631"/>
                <a:gd name="connsiteY2" fmla="*/ 20688 h 225810"/>
                <a:gd name="connsiteX3" fmla="*/ 2609631 w 2609631"/>
                <a:gd name="connsiteY3" fmla="*/ 23429 h 225810"/>
                <a:gd name="connsiteX4" fmla="*/ 2544317 w 2609631"/>
                <a:gd name="connsiteY4" fmla="*/ 215813 h 225810"/>
                <a:gd name="connsiteX5" fmla="*/ 2534320 w 2609631"/>
                <a:gd name="connsiteY5" fmla="*/ 225810 h 225810"/>
                <a:gd name="connsiteX6" fmla="*/ 9997 w 2609631"/>
                <a:gd name="connsiteY6" fmla="*/ 225810 h 225810"/>
                <a:gd name="connsiteX7" fmla="*/ 0 w 2609631"/>
                <a:gd name="connsiteY7" fmla="*/ 215813 h 225810"/>
                <a:gd name="connsiteX8" fmla="*/ 116114 w 2609631"/>
                <a:gd name="connsiteY8" fmla="*/ 1658 h 225810"/>
                <a:gd name="connsiteX0" fmla="*/ 101600 w 2609631"/>
                <a:gd name="connsiteY0" fmla="*/ 3441 h 220336"/>
                <a:gd name="connsiteX1" fmla="*/ 176911 w 2609631"/>
                <a:gd name="connsiteY1" fmla="*/ 701 h 220336"/>
                <a:gd name="connsiteX2" fmla="*/ 2592378 w 2609631"/>
                <a:gd name="connsiteY2" fmla="*/ 15214 h 220336"/>
                <a:gd name="connsiteX3" fmla="*/ 2609631 w 2609631"/>
                <a:gd name="connsiteY3" fmla="*/ 17955 h 220336"/>
                <a:gd name="connsiteX4" fmla="*/ 2544317 w 2609631"/>
                <a:gd name="connsiteY4" fmla="*/ 210339 h 220336"/>
                <a:gd name="connsiteX5" fmla="*/ 2534320 w 2609631"/>
                <a:gd name="connsiteY5" fmla="*/ 220336 h 220336"/>
                <a:gd name="connsiteX6" fmla="*/ 9997 w 2609631"/>
                <a:gd name="connsiteY6" fmla="*/ 220336 h 220336"/>
                <a:gd name="connsiteX7" fmla="*/ 0 w 2609631"/>
                <a:gd name="connsiteY7" fmla="*/ 210339 h 220336"/>
                <a:gd name="connsiteX8" fmla="*/ 101600 w 2609631"/>
                <a:gd name="connsiteY8" fmla="*/ 3441 h 220336"/>
                <a:gd name="connsiteX0" fmla="*/ 101600 w 2609631"/>
                <a:gd name="connsiteY0" fmla="*/ 1658 h 218553"/>
                <a:gd name="connsiteX1" fmla="*/ 155140 w 2609631"/>
                <a:gd name="connsiteY1" fmla="*/ 6176 h 218553"/>
                <a:gd name="connsiteX2" fmla="*/ 2592378 w 2609631"/>
                <a:gd name="connsiteY2" fmla="*/ 13431 h 218553"/>
                <a:gd name="connsiteX3" fmla="*/ 2609631 w 2609631"/>
                <a:gd name="connsiteY3" fmla="*/ 16172 h 218553"/>
                <a:gd name="connsiteX4" fmla="*/ 2544317 w 2609631"/>
                <a:gd name="connsiteY4" fmla="*/ 208556 h 218553"/>
                <a:gd name="connsiteX5" fmla="*/ 2534320 w 2609631"/>
                <a:gd name="connsiteY5" fmla="*/ 218553 h 218553"/>
                <a:gd name="connsiteX6" fmla="*/ 9997 w 2609631"/>
                <a:gd name="connsiteY6" fmla="*/ 218553 h 218553"/>
                <a:gd name="connsiteX7" fmla="*/ 0 w 2609631"/>
                <a:gd name="connsiteY7" fmla="*/ 208556 h 218553"/>
                <a:gd name="connsiteX8" fmla="*/ 101600 w 2609631"/>
                <a:gd name="connsiteY8" fmla="*/ 1658 h 2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631" h="218553">
                  <a:moveTo>
                    <a:pt x="101600" y="1658"/>
                  </a:moveTo>
                  <a:cubicBezTo>
                    <a:pt x="101600" y="-3863"/>
                    <a:pt x="149619" y="6176"/>
                    <a:pt x="155140" y="6176"/>
                  </a:cubicBezTo>
                  <a:lnTo>
                    <a:pt x="2592378" y="13431"/>
                  </a:lnTo>
                  <a:cubicBezTo>
                    <a:pt x="2597899" y="13431"/>
                    <a:pt x="2609631" y="10651"/>
                    <a:pt x="2609631" y="16172"/>
                  </a:cubicBezTo>
                  <a:cubicBezTo>
                    <a:pt x="2609631" y="29500"/>
                    <a:pt x="2544317" y="195228"/>
                    <a:pt x="2544317" y="208556"/>
                  </a:cubicBezTo>
                  <a:cubicBezTo>
                    <a:pt x="2544317" y="214077"/>
                    <a:pt x="2539841" y="218553"/>
                    <a:pt x="2534320" y="218553"/>
                  </a:cubicBezTo>
                  <a:lnTo>
                    <a:pt x="9997" y="218553"/>
                  </a:lnTo>
                  <a:cubicBezTo>
                    <a:pt x="4476" y="218553"/>
                    <a:pt x="0" y="214077"/>
                    <a:pt x="0" y="208556"/>
                  </a:cubicBezTo>
                  <a:lnTo>
                    <a:pt x="101600" y="1658"/>
                  </a:lnTo>
                  <a:close/>
                </a:path>
              </a:pathLst>
            </a:cu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4" name="Trapezoid 10"/>
            <p:cNvSpPr/>
            <p:nvPr/>
          </p:nvSpPr>
          <p:spPr>
            <a:xfrm rot="10800000">
              <a:off x="1028478" y="2106205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8" name="Triangle 237"/>
            <p:cNvSpPr/>
            <p:nvPr/>
          </p:nvSpPr>
          <p:spPr>
            <a:xfrm rot="4625731">
              <a:off x="1244463" y="4684497"/>
              <a:ext cx="101747" cy="35968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899823">
                  <a:moveTo>
                    <a:pt x="2429146" y="4899821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429146" y="4899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9" name="Triangle 238"/>
            <p:cNvSpPr/>
            <p:nvPr/>
          </p:nvSpPr>
          <p:spPr>
            <a:xfrm rot="21389660">
              <a:off x="1667821" y="4729088"/>
              <a:ext cx="367022" cy="2269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434" h="4970047">
                  <a:moveTo>
                    <a:pt x="2506352" y="4908343"/>
                  </a:moveTo>
                  <a:lnTo>
                    <a:pt x="0" y="-4"/>
                  </a:lnTo>
                  <a:lnTo>
                    <a:pt x="2822433" y="4970045"/>
                  </a:lnTo>
                  <a:lnTo>
                    <a:pt x="2506352" y="49083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0" name="Triangle 609"/>
            <p:cNvSpPr/>
            <p:nvPr/>
          </p:nvSpPr>
          <p:spPr>
            <a:xfrm>
              <a:off x="1578078" y="4737966"/>
              <a:ext cx="38040" cy="2122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1" name="Triangle 238"/>
            <p:cNvSpPr/>
            <p:nvPr/>
          </p:nvSpPr>
          <p:spPr>
            <a:xfrm rot="16680157">
              <a:off x="1473365" y="4774020"/>
              <a:ext cx="405283" cy="65666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506352 w 2681609"/>
                <a:gd name="connsiteY0" fmla="*/ 4908348 h 4908350"/>
                <a:gd name="connsiteX1" fmla="*/ 0 w 2681609"/>
                <a:gd name="connsiteY1" fmla="*/ 1 h 4908350"/>
                <a:gd name="connsiteX2" fmla="*/ 2681609 w 2681609"/>
                <a:gd name="connsiteY2" fmla="*/ 4747128 h 4908350"/>
                <a:gd name="connsiteX3" fmla="*/ 2506352 w 2681609"/>
                <a:gd name="connsiteY3" fmla="*/ 4908348 h 4908350"/>
                <a:gd name="connsiteX0" fmla="*/ 2734920 w 2734922"/>
                <a:gd name="connsiteY0" fmla="*/ 5088764 h 5088765"/>
                <a:gd name="connsiteX1" fmla="*/ 0 w 2734922"/>
                <a:gd name="connsiteY1" fmla="*/ 1 h 5088765"/>
                <a:gd name="connsiteX2" fmla="*/ 2681609 w 2734922"/>
                <a:gd name="connsiteY2" fmla="*/ 4747128 h 5088765"/>
                <a:gd name="connsiteX3" fmla="*/ 2734920 w 2734922"/>
                <a:gd name="connsiteY3" fmla="*/ 5088764 h 5088765"/>
                <a:gd name="connsiteX0" fmla="*/ 2491958 w 2681609"/>
                <a:gd name="connsiteY0" fmla="*/ 5197368 h 5197369"/>
                <a:gd name="connsiteX1" fmla="*/ 0 w 2681609"/>
                <a:gd name="connsiteY1" fmla="*/ 1 h 5197369"/>
                <a:gd name="connsiteX2" fmla="*/ 2681609 w 2681609"/>
                <a:gd name="connsiteY2" fmla="*/ 4747128 h 5197369"/>
                <a:gd name="connsiteX3" fmla="*/ 2491958 w 2681609"/>
                <a:gd name="connsiteY3" fmla="*/ 5197368 h 5197369"/>
                <a:gd name="connsiteX0" fmla="*/ 2491958 w 2533775"/>
                <a:gd name="connsiteY0" fmla="*/ 5197368 h 5197369"/>
                <a:gd name="connsiteX1" fmla="*/ 0 w 2533775"/>
                <a:gd name="connsiteY1" fmla="*/ 1 h 5197369"/>
                <a:gd name="connsiteX2" fmla="*/ 2533775 w 2533775"/>
                <a:gd name="connsiteY2" fmla="*/ 4609485 h 5197369"/>
                <a:gd name="connsiteX3" fmla="*/ 2491958 w 2533775"/>
                <a:gd name="connsiteY3" fmla="*/ 5197368 h 5197369"/>
                <a:gd name="connsiteX0" fmla="*/ 2491958 w 2715147"/>
                <a:gd name="connsiteY0" fmla="*/ 5197368 h 5197369"/>
                <a:gd name="connsiteX1" fmla="*/ 0 w 2715147"/>
                <a:gd name="connsiteY1" fmla="*/ 1 h 5197369"/>
                <a:gd name="connsiteX2" fmla="*/ 2715148 w 2715147"/>
                <a:gd name="connsiteY2" fmla="*/ 4794566 h 5197369"/>
                <a:gd name="connsiteX3" fmla="*/ 2491958 w 2715147"/>
                <a:gd name="connsiteY3" fmla="*/ 5197368 h 5197369"/>
                <a:gd name="connsiteX0" fmla="*/ 2738236 w 2738239"/>
                <a:gd name="connsiteY0" fmla="*/ 5105353 h 5105354"/>
                <a:gd name="connsiteX1" fmla="*/ 0 w 2738239"/>
                <a:gd name="connsiteY1" fmla="*/ 1 h 5105354"/>
                <a:gd name="connsiteX2" fmla="*/ 2715148 w 2738239"/>
                <a:gd name="connsiteY2" fmla="*/ 4794566 h 5105354"/>
                <a:gd name="connsiteX3" fmla="*/ 2738236 w 2738239"/>
                <a:gd name="connsiteY3" fmla="*/ 5105353 h 5105354"/>
                <a:gd name="connsiteX0" fmla="*/ 1982189 w 1982187"/>
                <a:gd name="connsiteY0" fmla="*/ 3405036 h 3405037"/>
                <a:gd name="connsiteX1" fmla="*/ 2 w 1982187"/>
                <a:gd name="connsiteY1" fmla="*/ 0 h 3405037"/>
                <a:gd name="connsiteX2" fmla="*/ 1959101 w 1982187"/>
                <a:gd name="connsiteY2" fmla="*/ 3094249 h 3405037"/>
                <a:gd name="connsiteX3" fmla="*/ 1982189 w 1982187"/>
                <a:gd name="connsiteY3" fmla="*/ 3405036 h 3405037"/>
                <a:gd name="connsiteX0" fmla="*/ 1975777 w 1975777"/>
                <a:gd name="connsiteY0" fmla="*/ 3357464 h 3357464"/>
                <a:gd name="connsiteX1" fmla="*/ 2 w 1975777"/>
                <a:gd name="connsiteY1" fmla="*/ 0 h 3357464"/>
                <a:gd name="connsiteX2" fmla="*/ 1959101 w 1975777"/>
                <a:gd name="connsiteY2" fmla="*/ 3094249 h 3357464"/>
                <a:gd name="connsiteX3" fmla="*/ 1975777 w 1975777"/>
                <a:gd name="connsiteY3" fmla="*/ 3357464 h 3357464"/>
                <a:gd name="connsiteX0" fmla="*/ 1954169 w 1959100"/>
                <a:gd name="connsiteY0" fmla="*/ 3312122 h 3312120"/>
                <a:gd name="connsiteX1" fmla="*/ 2 w 1959100"/>
                <a:gd name="connsiteY1" fmla="*/ 0 h 3312120"/>
                <a:gd name="connsiteX2" fmla="*/ 1959101 w 1959100"/>
                <a:gd name="connsiteY2" fmla="*/ 3094249 h 3312120"/>
                <a:gd name="connsiteX3" fmla="*/ 1954169 w 1959100"/>
                <a:gd name="connsiteY3" fmla="*/ 3312122 h 33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100" h="3312120">
                  <a:moveTo>
                    <a:pt x="1954169" y="3312122"/>
                  </a:moveTo>
                  <a:lnTo>
                    <a:pt x="2" y="0"/>
                  </a:lnTo>
                  <a:lnTo>
                    <a:pt x="1959101" y="3094249"/>
                  </a:lnTo>
                  <a:lnTo>
                    <a:pt x="1954169" y="33121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92D050">
                  <a:alpha val="82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2" name="Triangle 237"/>
            <p:cNvSpPr/>
            <p:nvPr/>
          </p:nvSpPr>
          <p:spPr>
            <a:xfrm rot="7312720">
              <a:off x="1444201" y="4693350"/>
              <a:ext cx="145330" cy="81689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2429146 w 6513585"/>
                <a:gd name="connsiteY0" fmla="*/ 4899821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2429146 w 6513585"/>
                <a:gd name="connsiteY3" fmla="*/ 4899821 h 7478410"/>
                <a:gd name="connsiteX0" fmla="*/ 5588985 w 6513585"/>
                <a:gd name="connsiteY0" fmla="*/ 6982874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5588985 w 6513585"/>
                <a:gd name="connsiteY3" fmla="*/ 6982874 h 7478410"/>
                <a:gd name="connsiteX0" fmla="*/ 7609940 w 8534540"/>
                <a:gd name="connsiteY0" fmla="*/ 8532857 h 9028393"/>
                <a:gd name="connsiteX1" fmla="*/ 13 w 8534540"/>
                <a:gd name="connsiteY1" fmla="*/ 1 h 9028393"/>
                <a:gd name="connsiteX2" fmla="*/ 8534553 w 8534540"/>
                <a:gd name="connsiteY2" fmla="*/ 9028394 h 9028393"/>
                <a:gd name="connsiteX3" fmla="*/ 7609940 w 8534540"/>
                <a:gd name="connsiteY3" fmla="*/ 8532857 h 9028393"/>
                <a:gd name="connsiteX0" fmla="*/ 7682586 w 8607186"/>
                <a:gd name="connsiteY0" fmla="*/ 8516883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7682586 w 8607186"/>
                <a:gd name="connsiteY3" fmla="*/ 8516883 h 9012419"/>
                <a:gd name="connsiteX0" fmla="*/ 5905436 w 8607186"/>
                <a:gd name="connsiteY0" fmla="*/ 8610085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5905436 w 8607186"/>
                <a:gd name="connsiteY3" fmla="*/ 8610085 h 9012419"/>
                <a:gd name="connsiteX0" fmla="*/ 5905436 w 6740059"/>
                <a:gd name="connsiteY0" fmla="*/ 8610085 h 9014545"/>
                <a:gd name="connsiteX1" fmla="*/ -9 w 6740059"/>
                <a:gd name="connsiteY1" fmla="*/ 0 h 9014545"/>
                <a:gd name="connsiteX2" fmla="*/ 6740063 w 6740059"/>
                <a:gd name="connsiteY2" fmla="*/ 9014549 h 9014545"/>
                <a:gd name="connsiteX3" fmla="*/ 5905436 w 6740059"/>
                <a:gd name="connsiteY3" fmla="*/ 8610085 h 9014545"/>
                <a:gd name="connsiteX0" fmla="*/ 3140420 w 3975043"/>
                <a:gd name="connsiteY0" fmla="*/ 6132519 h 6536979"/>
                <a:gd name="connsiteX1" fmla="*/ 10 w 3975043"/>
                <a:gd name="connsiteY1" fmla="*/ 3 h 6536979"/>
                <a:gd name="connsiteX2" fmla="*/ 3975047 w 3975043"/>
                <a:gd name="connsiteY2" fmla="*/ 6536983 h 6536979"/>
                <a:gd name="connsiteX3" fmla="*/ 3140420 w 3975043"/>
                <a:gd name="connsiteY3" fmla="*/ 6132519 h 6536979"/>
                <a:gd name="connsiteX0" fmla="*/ 8075379 w 8910002"/>
                <a:gd name="connsiteY0" fmla="*/ 8109121 h 8513581"/>
                <a:gd name="connsiteX1" fmla="*/ 12 w 8910002"/>
                <a:gd name="connsiteY1" fmla="*/ -3 h 8513581"/>
                <a:gd name="connsiteX2" fmla="*/ 8910006 w 8910002"/>
                <a:gd name="connsiteY2" fmla="*/ 8513585 h 8513581"/>
                <a:gd name="connsiteX3" fmla="*/ 8075379 w 8910002"/>
                <a:gd name="connsiteY3" fmla="*/ 8109121 h 8513581"/>
                <a:gd name="connsiteX0" fmla="*/ 5435650 w 6270273"/>
                <a:gd name="connsiteY0" fmla="*/ 7530267 h 7934727"/>
                <a:gd name="connsiteX1" fmla="*/ 3 w 6270273"/>
                <a:gd name="connsiteY1" fmla="*/ 2 h 7934727"/>
                <a:gd name="connsiteX2" fmla="*/ 6270277 w 6270273"/>
                <a:gd name="connsiteY2" fmla="*/ 7934731 h 7934727"/>
                <a:gd name="connsiteX3" fmla="*/ 5435650 w 6270273"/>
                <a:gd name="connsiteY3" fmla="*/ 7530267 h 7934727"/>
                <a:gd name="connsiteX0" fmla="*/ 4854253 w 5688876"/>
                <a:gd name="connsiteY0" fmla="*/ 7304001 h 7708461"/>
                <a:gd name="connsiteX1" fmla="*/ 5 w 5688876"/>
                <a:gd name="connsiteY1" fmla="*/ 0 h 7708461"/>
                <a:gd name="connsiteX2" fmla="*/ 5688880 w 5688876"/>
                <a:gd name="connsiteY2" fmla="*/ 7708465 h 7708461"/>
                <a:gd name="connsiteX3" fmla="*/ 4854253 w 5688876"/>
                <a:gd name="connsiteY3" fmla="*/ 7304001 h 7708461"/>
                <a:gd name="connsiteX0" fmla="*/ 4854253 w 5702822"/>
                <a:gd name="connsiteY0" fmla="*/ 7304001 h 7601767"/>
                <a:gd name="connsiteX1" fmla="*/ 5 w 5702822"/>
                <a:gd name="connsiteY1" fmla="*/ 0 h 7601767"/>
                <a:gd name="connsiteX2" fmla="*/ 5702830 w 5702822"/>
                <a:gd name="connsiteY2" fmla="*/ 7601765 h 7601767"/>
                <a:gd name="connsiteX3" fmla="*/ 4854253 w 5702822"/>
                <a:gd name="connsiteY3" fmla="*/ 7304001 h 7601767"/>
                <a:gd name="connsiteX0" fmla="*/ 4854253 w 5728172"/>
                <a:gd name="connsiteY0" fmla="*/ 7304001 h 7667684"/>
                <a:gd name="connsiteX1" fmla="*/ 5 w 5728172"/>
                <a:gd name="connsiteY1" fmla="*/ 0 h 7667684"/>
                <a:gd name="connsiteX2" fmla="*/ 5728173 w 5728172"/>
                <a:gd name="connsiteY2" fmla="*/ 7667686 h 7667684"/>
                <a:gd name="connsiteX3" fmla="*/ 4854253 w 5728172"/>
                <a:gd name="connsiteY3" fmla="*/ 7304001 h 7667684"/>
                <a:gd name="connsiteX0" fmla="*/ 4854253 w 5598994"/>
                <a:gd name="connsiteY0" fmla="*/ 7304001 h 7617395"/>
                <a:gd name="connsiteX1" fmla="*/ 5 w 5598994"/>
                <a:gd name="connsiteY1" fmla="*/ 0 h 7617395"/>
                <a:gd name="connsiteX2" fmla="*/ 5598995 w 5598994"/>
                <a:gd name="connsiteY2" fmla="*/ 7617392 h 7617395"/>
                <a:gd name="connsiteX3" fmla="*/ 4854253 w 5598994"/>
                <a:gd name="connsiteY3" fmla="*/ 7304001 h 761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994" h="7617395">
                  <a:moveTo>
                    <a:pt x="4854253" y="7304001"/>
                  </a:moveTo>
                  <a:lnTo>
                    <a:pt x="5" y="0"/>
                  </a:lnTo>
                  <a:lnTo>
                    <a:pt x="5598995" y="7617392"/>
                  </a:lnTo>
                  <a:lnTo>
                    <a:pt x="4854253" y="73040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3" name="Triangle 66"/>
            <p:cNvSpPr/>
            <p:nvPr/>
          </p:nvSpPr>
          <p:spPr>
            <a:xfrm rot="10800000">
              <a:off x="1481996" y="3581397"/>
              <a:ext cx="217158" cy="640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413356 w 500164"/>
                <a:gd name="connsiteY3" fmla="*/ 25423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133382 w 500164"/>
                <a:gd name="connsiteY1" fmla="*/ 2415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640675">
                  <a:moveTo>
                    <a:pt x="0" y="640675"/>
                  </a:moveTo>
                  <a:lnTo>
                    <a:pt x="133382" y="241531"/>
                  </a:lnTo>
                  <a:lnTo>
                    <a:pt x="244695" y="0"/>
                  </a:lnTo>
                  <a:lnTo>
                    <a:pt x="332915" y="247881"/>
                  </a:lnTo>
                  <a:lnTo>
                    <a:pt x="500164" y="640675"/>
                  </a:lnTo>
                  <a:lnTo>
                    <a:pt x="0" y="640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4" name="Triangle 192"/>
            <p:cNvSpPr/>
            <p:nvPr/>
          </p:nvSpPr>
          <p:spPr>
            <a:xfrm rot="10800000">
              <a:off x="1204049" y="3574937"/>
              <a:ext cx="502086" cy="617546"/>
            </a:xfrm>
            <a:custGeom>
              <a:avLst/>
              <a:gdLst>
                <a:gd name="connsiteX0" fmla="*/ 0 w 324722"/>
                <a:gd name="connsiteY0" fmla="*/ 541346 h 541346"/>
                <a:gd name="connsiteX1" fmla="*/ 162361 w 324722"/>
                <a:gd name="connsiteY1" fmla="*/ 0 h 541346"/>
                <a:gd name="connsiteX2" fmla="*/ 324722 w 324722"/>
                <a:gd name="connsiteY2" fmla="*/ 541346 h 541346"/>
                <a:gd name="connsiteX3" fmla="*/ 0 w 324722"/>
                <a:gd name="connsiteY3" fmla="*/ 541346 h 541346"/>
                <a:gd name="connsiteX0" fmla="*/ 0 w 188197"/>
                <a:gd name="connsiteY0" fmla="*/ 541346 h 595321"/>
                <a:gd name="connsiteX1" fmla="*/ 162361 w 188197"/>
                <a:gd name="connsiteY1" fmla="*/ 0 h 595321"/>
                <a:gd name="connsiteX2" fmla="*/ 188197 w 188197"/>
                <a:gd name="connsiteY2" fmla="*/ 595321 h 595321"/>
                <a:gd name="connsiteX3" fmla="*/ 0 w 188197"/>
                <a:gd name="connsiteY3" fmla="*/ 541346 h 595321"/>
                <a:gd name="connsiteX0" fmla="*/ 0 w 210422"/>
                <a:gd name="connsiteY0" fmla="*/ 595321 h 595321"/>
                <a:gd name="connsiteX1" fmla="*/ 184586 w 210422"/>
                <a:gd name="connsiteY1" fmla="*/ 0 h 595321"/>
                <a:gd name="connsiteX2" fmla="*/ 210422 w 210422"/>
                <a:gd name="connsiteY2" fmla="*/ 595321 h 595321"/>
                <a:gd name="connsiteX3" fmla="*/ 0 w 210422"/>
                <a:gd name="connsiteY3" fmla="*/ 595321 h 595321"/>
                <a:gd name="connsiteX0" fmla="*/ 0 w 495736"/>
                <a:gd name="connsiteY0" fmla="*/ 614371 h 614371"/>
                <a:gd name="connsiteX1" fmla="*/ 495736 w 495736"/>
                <a:gd name="connsiteY1" fmla="*/ 0 h 614371"/>
                <a:gd name="connsiteX2" fmla="*/ 210422 w 495736"/>
                <a:gd name="connsiteY2" fmla="*/ 614371 h 614371"/>
                <a:gd name="connsiteX3" fmla="*/ 0 w 495736"/>
                <a:gd name="connsiteY3" fmla="*/ 614371 h 614371"/>
                <a:gd name="connsiteX0" fmla="*/ 0 w 502086"/>
                <a:gd name="connsiteY0" fmla="*/ 617546 h 617546"/>
                <a:gd name="connsiteX1" fmla="*/ 502086 w 502086"/>
                <a:gd name="connsiteY1" fmla="*/ 0 h 617546"/>
                <a:gd name="connsiteX2" fmla="*/ 216772 w 502086"/>
                <a:gd name="connsiteY2" fmla="*/ 614371 h 617546"/>
                <a:gd name="connsiteX3" fmla="*/ 0 w 502086"/>
                <a:gd name="connsiteY3" fmla="*/ 617546 h 61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086" h="617546">
                  <a:moveTo>
                    <a:pt x="0" y="617546"/>
                  </a:moveTo>
                  <a:lnTo>
                    <a:pt x="502086" y="0"/>
                  </a:lnTo>
                  <a:lnTo>
                    <a:pt x="216772" y="614371"/>
                  </a:lnTo>
                  <a:lnTo>
                    <a:pt x="0" y="6175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5" name="Triangle 193"/>
            <p:cNvSpPr/>
            <p:nvPr/>
          </p:nvSpPr>
          <p:spPr>
            <a:xfrm rot="10800000">
              <a:off x="1496741" y="3565827"/>
              <a:ext cx="504332" cy="628717"/>
            </a:xfrm>
            <a:custGeom>
              <a:avLst/>
              <a:gdLst>
                <a:gd name="connsiteX0" fmla="*/ 0 w 195864"/>
                <a:gd name="connsiteY0" fmla="*/ 549342 h 549342"/>
                <a:gd name="connsiteX1" fmla="*/ 97932 w 195864"/>
                <a:gd name="connsiteY1" fmla="*/ 0 h 549342"/>
                <a:gd name="connsiteX2" fmla="*/ 195864 w 195864"/>
                <a:gd name="connsiteY2" fmla="*/ 549342 h 549342"/>
                <a:gd name="connsiteX3" fmla="*/ 0 w 195864"/>
                <a:gd name="connsiteY3" fmla="*/ 549342 h 549342"/>
                <a:gd name="connsiteX0" fmla="*/ 308468 w 504332"/>
                <a:gd name="connsiteY0" fmla="*/ 628717 h 628717"/>
                <a:gd name="connsiteX1" fmla="*/ 0 w 504332"/>
                <a:gd name="connsiteY1" fmla="*/ 0 h 628717"/>
                <a:gd name="connsiteX2" fmla="*/ 504332 w 504332"/>
                <a:gd name="connsiteY2" fmla="*/ 628717 h 628717"/>
                <a:gd name="connsiteX3" fmla="*/ 308468 w 504332"/>
                <a:gd name="connsiteY3" fmla="*/ 628717 h 62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32" h="628717">
                  <a:moveTo>
                    <a:pt x="308468" y="628717"/>
                  </a:moveTo>
                  <a:lnTo>
                    <a:pt x="0" y="0"/>
                  </a:lnTo>
                  <a:lnTo>
                    <a:pt x="504332" y="628717"/>
                  </a:lnTo>
                  <a:lnTo>
                    <a:pt x="308468" y="6287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7" name="Oval 29"/>
            <p:cNvSpPr>
              <a:spLocks noChangeArrowheads="1"/>
            </p:cNvSpPr>
            <p:nvPr/>
          </p:nvSpPr>
          <p:spPr bwMode="auto">
            <a:xfrm>
              <a:off x="1728942" y="3540414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606" name="Oval 29"/>
            <p:cNvSpPr>
              <a:spLocks noChangeArrowheads="1"/>
            </p:cNvSpPr>
            <p:nvPr/>
          </p:nvSpPr>
          <p:spPr bwMode="auto">
            <a:xfrm>
              <a:off x="1375074" y="3536621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636" name="Rectangle 635"/>
            <p:cNvSpPr/>
            <p:nvPr/>
          </p:nvSpPr>
          <p:spPr>
            <a:xfrm rot="10800000">
              <a:off x="2209071" y="3560524"/>
              <a:ext cx="187234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7" name="Rectangle 636"/>
            <p:cNvSpPr/>
            <p:nvPr/>
          </p:nvSpPr>
          <p:spPr>
            <a:xfrm rot="10800000">
              <a:off x="575422" y="3549281"/>
              <a:ext cx="468086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8" name="Rectangle 637"/>
            <p:cNvSpPr/>
            <p:nvPr/>
          </p:nvSpPr>
          <p:spPr>
            <a:xfrm rot="10800000">
              <a:off x="1996732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9" name="Rectangle 638"/>
            <p:cNvSpPr/>
            <p:nvPr/>
          </p:nvSpPr>
          <p:spPr>
            <a:xfrm rot="10800000">
              <a:off x="1699157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0" name="Rectangle 639"/>
            <p:cNvSpPr/>
            <p:nvPr/>
          </p:nvSpPr>
          <p:spPr>
            <a:xfrm rot="10800000">
              <a:off x="1333258" y="3548627"/>
              <a:ext cx="153511" cy="6101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41" name="Straight Connector 640"/>
            <p:cNvCxnSpPr/>
            <p:nvPr/>
          </p:nvCxnSpPr>
          <p:spPr>
            <a:xfrm rot="10800000" flipV="1">
              <a:off x="571693" y="3617907"/>
              <a:ext cx="1831162" cy="123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 rot="10800000">
              <a:off x="571694" y="3559774"/>
              <a:ext cx="183116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Oval 29"/>
            <p:cNvSpPr>
              <a:spLocks noChangeArrowheads="1"/>
            </p:cNvSpPr>
            <p:nvPr/>
          </p:nvSpPr>
          <p:spPr bwMode="auto">
            <a:xfrm>
              <a:off x="1550201" y="3541626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96963" y="3017079"/>
            <a:ext cx="2524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Bright </a:t>
            </a:r>
            <a:r>
              <a:rPr lang="en-US" sz="1350"/>
              <a:t>Field Imaging Mode</a:t>
            </a:r>
            <a:endParaRPr lang="en-US" sz="1350" dirty="0"/>
          </a:p>
        </p:txBody>
      </p:sp>
      <p:sp>
        <p:nvSpPr>
          <p:cNvPr id="128" name="TextBox 127"/>
          <p:cNvSpPr txBox="1"/>
          <p:nvPr/>
        </p:nvSpPr>
        <p:spPr>
          <a:xfrm>
            <a:off x="3470032" y="3030636"/>
            <a:ext cx="2524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Selected Area Diffraction Mode</a:t>
            </a:r>
          </a:p>
        </p:txBody>
      </p:sp>
    </p:spTree>
    <p:extLst>
      <p:ext uri="{BB962C8B-B14F-4D97-AF65-F5344CB8AC3E}">
        <p14:creationId xmlns:p14="http://schemas.microsoft.com/office/powerpoint/2010/main" val="99553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1287009" y="178445"/>
            <a:ext cx="4383947" cy="8965555"/>
            <a:chOff x="1287009" y="178445"/>
            <a:chExt cx="4383947" cy="8965555"/>
          </a:xfrm>
        </p:grpSpPr>
        <p:sp>
          <p:nvSpPr>
            <p:cNvPr id="244" name="Oval 243"/>
            <p:cNvSpPr/>
            <p:nvPr/>
          </p:nvSpPr>
          <p:spPr>
            <a:xfrm>
              <a:off x="2244634" y="5465425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427146" y="4579736"/>
              <a:ext cx="993862" cy="1040584"/>
              <a:chOff x="2658943" y="4394812"/>
              <a:chExt cx="993862" cy="1040584"/>
            </a:xfrm>
          </p:grpSpPr>
          <p:sp>
            <p:nvSpPr>
              <p:cNvPr id="238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2237667" y="6600848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47863" y="3456005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520768" y="7816326"/>
              <a:ext cx="3150188" cy="1327674"/>
            </a:xfrm>
            <a:custGeom>
              <a:avLst/>
              <a:gdLst>
                <a:gd name="connsiteX0" fmla="*/ 686 w 3153608"/>
                <a:gd name="connsiteY0" fmla="*/ 47153 h 1332256"/>
                <a:gd name="connsiteX1" fmla="*/ 6865 w 3153608"/>
                <a:gd name="connsiteY1" fmla="*/ 646456 h 1332256"/>
                <a:gd name="connsiteX2" fmla="*/ 50113 w 3153608"/>
                <a:gd name="connsiteY2" fmla="*/ 1146905 h 1332256"/>
                <a:gd name="connsiteX3" fmla="*/ 352854 w 3153608"/>
                <a:gd name="connsiteY3" fmla="*/ 1295186 h 1332256"/>
                <a:gd name="connsiteX4" fmla="*/ 1329037 w 3153608"/>
                <a:gd name="connsiteY4" fmla="*/ 1332256 h 1332256"/>
                <a:gd name="connsiteX5" fmla="*/ 2836562 w 3153608"/>
                <a:gd name="connsiteY5" fmla="*/ 1326078 h 1332256"/>
                <a:gd name="connsiteX6" fmla="*/ 3108410 w 3153608"/>
                <a:gd name="connsiteY6" fmla="*/ 1313721 h 1332256"/>
                <a:gd name="connsiteX7" fmla="*/ 3151659 w 3153608"/>
                <a:gd name="connsiteY7" fmla="*/ 1190153 h 1332256"/>
                <a:gd name="connsiteX8" fmla="*/ 3145481 w 3153608"/>
                <a:gd name="connsiteY8" fmla="*/ 634099 h 1332256"/>
                <a:gd name="connsiteX9" fmla="*/ 3139302 w 3153608"/>
                <a:gd name="connsiteY9" fmla="*/ 529067 h 1332256"/>
                <a:gd name="connsiteX10" fmla="*/ 3114589 w 3153608"/>
                <a:gd name="connsiteY10" fmla="*/ 516710 h 1332256"/>
                <a:gd name="connsiteX11" fmla="*/ 3089875 w 3153608"/>
                <a:gd name="connsiteY11" fmla="*/ 516710 h 1332256"/>
                <a:gd name="connsiteX12" fmla="*/ 1427892 w 3153608"/>
                <a:gd name="connsiteY12" fmla="*/ 504353 h 1332256"/>
                <a:gd name="connsiteX13" fmla="*/ 1069546 w 3153608"/>
                <a:gd name="connsiteY13" fmla="*/ 491996 h 1332256"/>
                <a:gd name="connsiteX14" fmla="*/ 871837 w 3153608"/>
                <a:gd name="connsiteY14" fmla="*/ 485818 h 1332256"/>
                <a:gd name="connsiteX15" fmla="*/ 834767 w 3153608"/>
                <a:gd name="connsiteY15" fmla="*/ 430213 h 1332256"/>
                <a:gd name="connsiteX16" fmla="*/ 822410 w 3153608"/>
                <a:gd name="connsiteY16" fmla="*/ 269575 h 1332256"/>
                <a:gd name="connsiteX17" fmla="*/ 810054 w 3153608"/>
                <a:gd name="connsiteY17" fmla="*/ 22440 h 1332256"/>
                <a:gd name="connsiteX18" fmla="*/ 797697 w 3153608"/>
                <a:gd name="connsiteY18" fmla="*/ 10083 h 1332256"/>
                <a:gd name="connsiteX19" fmla="*/ 748270 w 3153608"/>
                <a:gd name="connsiteY19" fmla="*/ 10083 h 1332256"/>
                <a:gd name="connsiteX20" fmla="*/ 686 w 3153608"/>
                <a:gd name="connsiteY20" fmla="*/ 47153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68417 w 3150188"/>
                <a:gd name="connsiteY14" fmla="*/ 485818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74595 w 3150188"/>
                <a:gd name="connsiteY14" fmla="*/ 491997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1679 h 1327674"/>
                <a:gd name="connsiteX1" fmla="*/ 3445 w 3150188"/>
                <a:gd name="connsiteY1" fmla="*/ 641874 h 1327674"/>
                <a:gd name="connsiteX2" fmla="*/ 46693 w 3150188"/>
                <a:gd name="connsiteY2" fmla="*/ 1142323 h 1327674"/>
                <a:gd name="connsiteX3" fmla="*/ 349434 w 3150188"/>
                <a:gd name="connsiteY3" fmla="*/ 1290604 h 1327674"/>
                <a:gd name="connsiteX4" fmla="*/ 1325617 w 3150188"/>
                <a:gd name="connsiteY4" fmla="*/ 1327674 h 1327674"/>
                <a:gd name="connsiteX5" fmla="*/ 2833142 w 3150188"/>
                <a:gd name="connsiteY5" fmla="*/ 1321496 h 1327674"/>
                <a:gd name="connsiteX6" fmla="*/ 3104990 w 3150188"/>
                <a:gd name="connsiteY6" fmla="*/ 1309139 h 1327674"/>
                <a:gd name="connsiteX7" fmla="*/ 3148239 w 3150188"/>
                <a:gd name="connsiteY7" fmla="*/ 1185571 h 1327674"/>
                <a:gd name="connsiteX8" fmla="*/ 3142061 w 3150188"/>
                <a:gd name="connsiteY8" fmla="*/ 629517 h 1327674"/>
                <a:gd name="connsiteX9" fmla="*/ 3135882 w 3150188"/>
                <a:gd name="connsiteY9" fmla="*/ 524485 h 1327674"/>
                <a:gd name="connsiteX10" fmla="*/ 3111169 w 3150188"/>
                <a:gd name="connsiteY10" fmla="*/ 512128 h 1327674"/>
                <a:gd name="connsiteX11" fmla="*/ 3086455 w 3150188"/>
                <a:gd name="connsiteY11" fmla="*/ 512128 h 1327674"/>
                <a:gd name="connsiteX12" fmla="*/ 1424472 w 3150188"/>
                <a:gd name="connsiteY12" fmla="*/ 499771 h 1327674"/>
                <a:gd name="connsiteX13" fmla="*/ 1066126 w 3150188"/>
                <a:gd name="connsiteY13" fmla="*/ 487414 h 1327674"/>
                <a:gd name="connsiteX14" fmla="*/ 874595 w 3150188"/>
                <a:gd name="connsiteY14" fmla="*/ 487415 h 1327674"/>
                <a:gd name="connsiteX15" fmla="*/ 831347 w 3150188"/>
                <a:gd name="connsiteY15" fmla="*/ 425631 h 1327674"/>
                <a:gd name="connsiteX16" fmla="*/ 818990 w 3150188"/>
                <a:gd name="connsiteY16" fmla="*/ 264993 h 1327674"/>
                <a:gd name="connsiteX17" fmla="*/ 806634 w 3150188"/>
                <a:gd name="connsiteY17" fmla="*/ 17858 h 1327674"/>
                <a:gd name="connsiteX18" fmla="*/ 800456 w 3150188"/>
                <a:gd name="connsiteY18" fmla="*/ 17858 h 1327674"/>
                <a:gd name="connsiteX19" fmla="*/ 744850 w 3150188"/>
                <a:gd name="connsiteY19" fmla="*/ 5501 h 1327674"/>
                <a:gd name="connsiteX20" fmla="*/ 3445 w 3150188"/>
                <a:gd name="connsiteY20" fmla="*/ 11679 h 13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50188" h="1327674">
                  <a:moveTo>
                    <a:pt x="3445" y="11679"/>
                  </a:moveTo>
                  <a:cubicBezTo>
                    <a:pt x="2415" y="219684"/>
                    <a:pt x="-3763" y="453433"/>
                    <a:pt x="3445" y="641874"/>
                  </a:cubicBezTo>
                  <a:cubicBezTo>
                    <a:pt x="10653" y="830315"/>
                    <a:pt x="-10972" y="1034201"/>
                    <a:pt x="46693" y="1142323"/>
                  </a:cubicBezTo>
                  <a:cubicBezTo>
                    <a:pt x="104358" y="1250445"/>
                    <a:pt x="136280" y="1259712"/>
                    <a:pt x="349434" y="1290604"/>
                  </a:cubicBezTo>
                  <a:cubicBezTo>
                    <a:pt x="562588" y="1321496"/>
                    <a:pt x="1325617" y="1327674"/>
                    <a:pt x="1325617" y="1327674"/>
                  </a:cubicBezTo>
                  <a:lnTo>
                    <a:pt x="2833142" y="1321496"/>
                  </a:lnTo>
                  <a:cubicBezTo>
                    <a:pt x="3129704" y="1318407"/>
                    <a:pt x="3052474" y="1331793"/>
                    <a:pt x="3104990" y="1309139"/>
                  </a:cubicBezTo>
                  <a:cubicBezTo>
                    <a:pt x="3157506" y="1286485"/>
                    <a:pt x="3142061" y="1298841"/>
                    <a:pt x="3148239" y="1185571"/>
                  </a:cubicBezTo>
                  <a:cubicBezTo>
                    <a:pt x="3154417" y="1072301"/>
                    <a:pt x="3144120" y="739698"/>
                    <a:pt x="3142061" y="629517"/>
                  </a:cubicBezTo>
                  <a:cubicBezTo>
                    <a:pt x="3140002" y="519336"/>
                    <a:pt x="3141031" y="544050"/>
                    <a:pt x="3135882" y="524485"/>
                  </a:cubicBezTo>
                  <a:cubicBezTo>
                    <a:pt x="3130733" y="504920"/>
                    <a:pt x="3119407" y="514188"/>
                    <a:pt x="3111169" y="512128"/>
                  </a:cubicBezTo>
                  <a:cubicBezTo>
                    <a:pt x="3102931" y="510068"/>
                    <a:pt x="3086455" y="512128"/>
                    <a:pt x="3086455" y="512128"/>
                  </a:cubicBezTo>
                  <a:lnTo>
                    <a:pt x="1424472" y="499771"/>
                  </a:lnTo>
                  <a:cubicBezTo>
                    <a:pt x="1087751" y="495652"/>
                    <a:pt x="1157772" y="489473"/>
                    <a:pt x="1066126" y="487414"/>
                  </a:cubicBezTo>
                  <a:cubicBezTo>
                    <a:pt x="974480" y="485355"/>
                    <a:pt x="938439" y="487415"/>
                    <a:pt x="874595" y="487415"/>
                  </a:cubicBezTo>
                  <a:cubicBezTo>
                    <a:pt x="835465" y="477118"/>
                    <a:pt x="840615" y="462701"/>
                    <a:pt x="831347" y="425631"/>
                  </a:cubicBezTo>
                  <a:cubicBezTo>
                    <a:pt x="822080" y="388561"/>
                    <a:pt x="823109" y="332955"/>
                    <a:pt x="818990" y="264993"/>
                  </a:cubicBezTo>
                  <a:cubicBezTo>
                    <a:pt x="814871" y="197031"/>
                    <a:pt x="809723" y="59047"/>
                    <a:pt x="806634" y="17858"/>
                  </a:cubicBezTo>
                  <a:cubicBezTo>
                    <a:pt x="803545" y="-23331"/>
                    <a:pt x="810753" y="19917"/>
                    <a:pt x="800456" y="17858"/>
                  </a:cubicBezTo>
                  <a:cubicBezTo>
                    <a:pt x="790159" y="15799"/>
                    <a:pt x="744850" y="5501"/>
                    <a:pt x="744850" y="5501"/>
                  </a:cubicBezTo>
                  <a:lnTo>
                    <a:pt x="3445" y="11679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5400000">
              <a:off x="3421264" y="8691102"/>
              <a:ext cx="368924" cy="457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3777674" y="8668568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3934807" y="8682003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5400000">
              <a:off x="4101622" y="8682004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26241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445434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793934" y="8459070"/>
              <a:ext cx="49842" cy="535194"/>
              <a:chOff x="-953530" y="8101501"/>
              <a:chExt cx="49842" cy="535194"/>
            </a:xfrm>
          </p:grpSpPr>
          <p:sp>
            <p:nvSpPr>
              <p:cNvPr id="233" name="Rectangle 232"/>
              <p:cNvSpPr/>
              <p:nvPr/>
            </p:nvSpPr>
            <p:spPr>
              <a:xfrm>
                <a:off x="-953530" y="8101501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-949407" y="8439256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2227760" y="6260166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073270" y="7085128"/>
              <a:ext cx="1728550" cy="405804"/>
              <a:chOff x="2138321" y="6898769"/>
              <a:chExt cx="1518326" cy="405804"/>
            </a:xfrm>
          </p:grpSpPr>
          <p:sp>
            <p:nvSpPr>
              <p:cNvPr id="230" name="Oval 229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riangle 14"/>
            <p:cNvSpPr/>
            <p:nvPr/>
          </p:nvSpPr>
          <p:spPr>
            <a:xfrm rot="10800000">
              <a:off x="2897726" y="178445"/>
              <a:ext cx="90154" cy="130658"/>
            </a:xfrm>
            <a:prstGeom prst="triangle">
              <a:avLst/>
            </a:prstGeom>
            <a:gradFill flip="none" rotWithShape="1">
              <a:gsLst>
                <a:gs pos="64000">
                  <a:srgbClr val="C00000"/>
                </a:gs>
                <a:gs pos="94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540000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69946" y="1869503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428746" y="962074"/>
              <a:ext cx="1027527" cy="275996"/>
              <a:chOff x="2549945" y="857000"/>
              <a:chExt cx="802004" cy="275996"/>
            </a:xfrm>
          </p:grpSpPr>
          <p:sp>
            <p:nvSpPr>
              <p:cNvPr id="204" name="Round Same Side Corner Rectangle 203"/>
              <p:cNvSpPr/>
              <p:nvPr/>
            </p:nvSpPr>
            <p:spPr>
              <a:xfrm rot="16200000">
                <a:off x="3237908" y="783199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5" name="Round Same Side Corner Rectangle 204"/>
              <p:cNvSpPr/>
              <p:nvPr/>
            </p:nvSpPr>
            <p:spPr>
              <a:xfrm rot="16200000">
                <a:off x="3238406" y="901623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6" name="Round Same Side Corner Rectangle 205"/>
              <p:cNvSpPr/>
              <p:nvPr/>
            </p:nvSpPr>
            <p:spPr>
              <a:xfrm rot="16200000">
                <a:off x="3237908" y="1018670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7" name="Round Same Side Corner Rectangle 206"/>
              <p:cNvSpPr/>
              <p:nvPr/>
            </p:nvSpPr>
            <p:spPr>
              <a:xfrm rot="5400000">
                <a:off x="2623746" y="1018955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8" name="Round Same Side Corner Rectangle 207"/>
              <p:cNvSpPr/>
              <p:nvPr/>
            </p:nvSpPr>
            <p:spPr>
              <a:xfrm rot="5400000">
                <a:off x="2623247" y="901910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9" name="Round Same Side Corner Rectangle 208"/>
              <p:cNvSpPr/>
              <p:nvPr/>
            </p:nvSpPr>
            <p:spPr>
              <a:xfrm rot="5400000">
                <a:off x="2623746" y="783484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12" name="Straight Connector 211"/>
              <p:cNvCxnSpPr/>
              <p:nvPr/>
            </p:nvCxnSpPr>
            <p:spPr>
              <a:xfrm flipH="1">
                <a:off x="2589966" y="877120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2591927" y="997506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H="1">
                <a:off x="2595081" y="1113093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3210894" y="876418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H="1">
                <a:off x="3212855" y="996805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3216009" y="1112391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/>
          </p:nvGrpSpPr>
          <p:grpSpPr>
            <a:xfrm>
              <a:off x="2433355" y="461902"/>
              <a:ext cx="1020410" cy="225022"/>
              <a:chOff x="9491" y="973411"/>
              <a:chExt cx="1640404" cy="762000"/>
            </a:xfrm>
          </p:grpSpPr>
          <p:sp>
            <p:nvSpPr>
              <p:cNvPr id="174" name="Freeform 173"/>
              <p:cNvSpPr/>
              <p:nvPr/>
            </p:nvSpPr>
            <p:spPr>
              <a:xfrm>
                <a:off x="16170" y="980836"/>
                <a:ext cx="536165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75" name="Freeform 174"/>
              <p:cNvSpPr/>
              <p:nvPr/>
            </p:nvSpPr>
            <p:spPr>
              <a:xfrm rot="10800000" flipH="1">
                <a:off x="9491" y="1576129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76" name="Freeform 175"/>
              <p:cNvSpPr/>
              <p:nvPr/>
            </p:nvSpPr>
            <p:spPr>
              <a:xfrm rot="10800000" flipV="1">
                <a:off x="1114684" y="973411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77" name="Freeform 176"/>
              <p:cNvSpPr/>
              <p:nvPr/>
            </p:nvSpPr>
            <p:spPr>
              <a:xfrm rot="10800000">
                <a:off x="1114684" y="1576128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387924" y="1604407"/>
                <a:ext cx="91440" cy="91440"/>
                <a:chOff x="1387924" y="1604407"/>
                <a:chExt cx="91440" cy="9144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387924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 flipV="1">
                  <a:off x="1434950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/>
            </p:nvGrpSpPr>
            <p:grpSpPr>
              <a:xfrm>
                <a:off x="162486" y="1604407"/>
                <a:ext cx="91440" cy="91440"/>
                <a:chOff x="162486" y="1604407"/>
                <a:chExt cx="91440" cy="91440"/>
              </a:xfrm>
            </p:grpSpPr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62486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 flipV="1">
                  <a:off x="209512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58079" y="1001760"/>
                <a:ext cx="91440" cy="83127"/>
                <a:chOff x="158079" y="1001760"/>
                <a:chExt cx="91440" cy="91440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58079" y="1051314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 flipV="1">
                  <a:off x="205105" y="1001760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417576" y="993447"/>
                <a:ext cx="91440" cy="91440"/>
                <a:chOff x="1417576" y="993447"/>
                <a:chExt cx="91440" cy="91440"/>
              </a:xfrm>
            </p:grpSpPr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417576" y="104300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 flipV="1">
                  <a:off x="1464602" y="99344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 rot="10800000">
              <a:off x="2403664" y="2047799"/>
              <a:ext cx="1831163" cy="75036"/>
              <a:chOff x="1941172" y="1910140"/>
              <a:chExt cx="1527049" cy="56227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208608" y="1910140"/>
                <a:ext cx="256503" cy="55738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1941172" y="1958020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>
            <a:xfrm>
              <a:off x="2302080" y="2410622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45326" y="3052280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51871" y="2427513"/>
              <a:ext cx="2769279" cy="71494"/>
              <a:chOff x="2286000" y="2301734"/>
              <a:chExt cx="3890112" cy="125393"/>
            </a:xfrm>
          </p:grpSpPr>
          <p:sp>
            <p:nvSpPr>
              <p:cNvPr id="140" name="Rectangle 139"/>
              <p:cNvSpPr/>
              <p:nvPr/>
            </p:nvSpPr>
            <p:spPr>
              <a:xfrm rot="10800000">
                <a:off x="5666923" y="2330608"/>
                <a:ext cx="491973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2299653" y="2311695"/>
                <a:ext cx="304664" cy="10927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0800000">
                <a:off x="5108987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4327084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0800000">
                <a:off x="3365657" y="2310597"/>
                <a:ext cx="403361" cy="102626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2286000" y="2411730"/>
                <a:ext cx="3890108" cy="1539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H="1" flipV="1">
                <a:off x="2295310" y="2301734"/>
                <a:ext cx="3880802" cy="27616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2644386" y="3486256"/>
              <a:ext cx="37609" cy="5526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681995" y="3481684"/>
              <a:ext cx="13350" cy="55721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170167" y="3486520"/>
              <a:ext cx="21890" cy="5149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178302" y="3481684"/>
              <a:ext cx="81320" cy="519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2298330" y="4003683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551092" y="1343394"/>
              <a:ext cx="812932" cy="267789"/>
              <a:chOff x="2551087" y="1383041"/>
              <a:chExt cx="812932" cy="267789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540515" y="2752519"/>
              <a:ext cx="812932" cy="267789"/>
              <a:chOff x="2551087" y="1383041"/>
              <a:chExt cx="812932" cy="26778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2249432" y="5579807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 rot="10800000">
              <a:off x="2300026" y="5568540"/>
              <a:ext cx="1831163" cy="70517"/>
              <a:chOff x="1941172" y="1913526"/>
              <a:chExt cx="1527049" cy="52841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2330481" y="4547764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>
              <a:off x="2681995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1"/>
            <p:cNvSpPr>
              <a:spLocks noChangeShapeType="1"/>
            </p:cNvSpPr>
            <p:nvPr/>
          </p:nvSpPr>
          <p:spPr bwMode="auto">
            <a:xfrm>
              <a:off x="2929190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2"/>
            <p:cNvSpPr>
              <a:spLocks noChangeShapeType="1"/>
            </p:cNvSpPr>
            <p:nvPr/>
          </p:nvSpPr>
          <p:spPr bwMode="auto">
            <a:xfrm>
              <a:off x="3175608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 flipH="1">
              <a:off x="2430135" y="4038895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244634" y="5741661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Line 23"/>
            <p:cNvSpPr>
              <a:spLocks noChangeShapeType="1"/>
            </p:cNvSpPr>
            <p:nvPr/>
          </p:nvSpPr>
          <p:spPr bwMode="auto">
            <a:xfrm flipH="1">
              <a:off x="2929190" y="4605090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50188" y="5182065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450188" y="5347753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97022" y="51831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297022" y="53488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2245686" y="7712088"/>
              <a:ext cx="1367008" cy="53921"/>
              <a:chOff x="2252768" y="5480953"/>
              <a:chExt cx="1367008" cy="53921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252768" y="5480953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082167" y="5489155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2672105" y="8142967"/>
              <a:ext cx="812915" cy="783553"/>
            </a:xfrm>
            <a:custGeom>
              <a:avLst/>
              <a:gdLst>
                <a:gd name="connsiteX0" fmla="*/ 11678 w 812915"/>
                <a:gd name="connsiteY0" fmla="*/ 9943 h 783553"/>
                <a:gd name="connsiteX1" fmla="*/ 189099 w 812915"/>
                <a:gd name="connsiteY1" fmla="*/ 9943 h 783553"/>
                <a:gd name="connsiteX2" fmla="*/ 375619 w 812915"/>
                <a:gd name="connsiteY2" fmla="*/ 14492 h 783553"/>
                <a:gd name="connsiteX3" fmla="*/ 489350 w 812915"/>
                <a:gd name="connsiteY3" fmla="*/ 19041 h 783553"/>
                <a:gd name="connsiteX4" fmla="*/ 493899 w 812915"/>
                <a:gd name="connsiteY4" fmla="*/ 19041 h 783553"/>
                <a:gd name="connsiteX5" fmla="*/ 512096 w 812915"/>
                <a:gd name="connsiteY5" fmla="*/ 78182 h 783553"/>
                <a:gd name="connsiteX6" fmla="*/ 534843 w 812915"/>
                <a:gd name="connsiteY6" fmla="*/ 128223 h 783553"/>
                <a:gd name="connsiteX7" fmla="*/ 589434 w 812915"/>
                <a:gd name="connsiteY7" fmla="*/ 191913 h 783553"/>
                <a:gd name="connsiteX8" fmla="*/ 707714 w 812915"/>
                <a:gd name="connsiteY8" fmla="*/ 251053 h 783553"/>
                <a:gd name="connsiteX9" fmla="*/ 803249 w 812915"/>
                <a:gd name="connsiteY9" fmla="*/ 269250 h 783553"/>
                <a:gd name="connsiteX10" fmla="*/ 807798 w 812915"/>
                <a:gd name="connsiteY10" fmla="*/ 269250 h 783553"/>
                <a:gd name="connsiteX11" fmla="*/ 807798 w 812915"/>
                <a:gd name="connsiteY11" fmla="*/ 328391 h 783553"/>
                <a:gd name="connsiteX12" fmla="*/ 812347 w 812915"/>
                <a:gd name="connsiteY12" fmla="*/ 701429 h 783553"/>
                <a:gd name="connsiteX13" fmla="*/ 812347 w 812915"/>
                <a:gd name="connsiteY13" fmla="*/ 756020 h 783553"/>
                <a:gd name="connsiteX14" fmla="*/ 807798 w 812915"/>
                <a:gd name="connsiteY14" fmla="*/ 774217 h 783553"/>
                <a:gd name="connsiteX15" fmla="*/ 798699 w 812915"/>
                <a:gd name="connsiteY15" fmla="*/ 783316 h 783553"/>
                <a:gd name="connsiteX16" fmla="*/ 666771 w 812915"/>
                <a:gd name="connsiteY16" fmla="*/ 765119 h 783553"/>
                <a:gd name="connsiteX17" fmla="*/ 512096 w 812915"/>
                <a:gd name="connsiteY17" fmla="*/ 724176 h 783553"/>
                <a:gd name="connsiteX18" fmla="*/ 321028 w 812915"/>
                <a:gd name="connsiteY18" fmla="*/ 614994 h 783553"/>
                <a:gd name="connsiteX19" fmla="*/ 189099 w 812915"/>
                <a:gd name="connsiteY19" fmla="*/ 492164 h 783553"/>
                <a:gd name="connsiteX20" fmla="*/ 84467 w 812915"/>
                <a:gd name="connsiteY20" fmla="*/ 323841 h 783553"/>
                <a:gd name="connsiteX21" fmla="*/ 25326 w 812915"/>
                <a:gd name="connsiteY21" fmla="*/ 141871 h 783553"/>
                <a:gd name="connsiteX22" fmla="*/ 11678 w 812915"/>
                <a:gd name="connsiteY22" fmla="*/ 9943 h 78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915" h="783553">
                  <a:moveTo>
                    <a:pt x="11678" y="9943"/>
                  </a:moveTo>
                  <a:cubicBezTo>
                    <a:pt x="38973" y="-12045"/>
                    <a:pt x="128442" y="9185"/>
                    <a:pt x="189099" y="9943"/>
                  </a:cubicBezTo>
                  <a:cubicBezTo>
                    <a:pt x="249756" y="10701"/>
                    <a:pt x="375619" y="14492"/>
                    <a:pt x="375619" y="14492"/>
                  </a:cubicBezTo>
                  <a:lnTo>
                    <a:pt x="489350" y="19041"/>
                  </a:lnTo>
                  <a:cubicBezTo>
                    <a:pt x="509063" y="19799"/>
                    <a:pt x="490108" y="9184"/>
                    <a:pt x="493899" y="19041"/>
                  </a:cubicBezTo>
                  <a:cubicBezTo>
                    <a:pt x="497690" y="28898"/>
                    <a:pt x="505272" y="59985"/>
                    <a:pt x="512096" y="78182"/>
                  </a:cubicBezTo>
                  <a:cubicBezTo>
                    <a:pt x="518920" y="96379"/>
                    <a:pt x="521953" y="109268"/>
                    <a:pt x="534843" y="128223"/>
                  </a:cubicBezTo>
                  <a:cubicBezTo>
                    <a:pt x="547733" y="147178"/>
                    <a:pt x="560622" y="171441"/>
                    <a:pt x="589434" y="191913"/>
                  </a:cubicBezTo>
                  <a:cubicBezTo>
                    <a:pt x="618246" y="212385"/>
                    <a:pt x="672078" y="238163"/>
                    <a:pt x="707714" y="251053"/>
                  </a:cubicBezTo>
                  <a:cubicBezTo>
                    <a:pt x="743350" y="263943"/>
                    <a:pt x="786568" y="266217"/>
                    <a:pt x="803249" y="269250"/>
                  </a:cubicBezTo>
                  <a:cubicBezTo>
                    <a:pt x="819930" y="272283"/>
                    <a:pt x="807040" y="259393"/>
                    <a:pt x="807798" y="269250"/>
                  </a:cubicBezTo>
                  <a:cubicBezTo>
                    <a:pt x="808556" y="279107"/>
                    <a:pt x="807040" y="256361"/>
                    <a:pt x="807798" y="328391"/>
                  </a:cubicBezTo>
                  <a:cubicBezTo>
                    <a:pt x="808556" y="400421"/>
                    <a:pt x="811589" y="630158"/>
                    <a:pt x="812347" y="701429"/>
                  </a:cubicBezTo>
                  <a:cubicBezTo>
                    <a:pt x="813105" y="772700"/>
                    <a:pt x="813105" y="743889"/>
                    <a:pt x="812347" y="756020"/>
                  </a:cubicBezTo>
                  <a:cubicBezTo>
                    <a:pt x="811589" y="768151"/>
                    <a:pt x="810073" y="769668"/>
                    <a:pt x="807798" y="774217"/>
                  </a:cubicBezTo>
                  <a:cubicBezTo>
                    <a:pt x="805523" y="778766"/>
                    <a:pt x="822204" y="784832"/>
                    <a:pt x="798699" y="783316"/>
                  </a:cubicBezTo>
                  <a:cubicBezTo>
                    <a:pt x="775194" y="781800"/>
                    <a:pt x="714538" y="774976"/>
                    <a:pt x="666771" y="765119"/>
                  </a:cubicBezTo>
                  <a:cubicBezTo>
                    <a:pt x="619004" y="755262"/>
                    <a:pt x="569720" y="749197"/>
                    <a:pt x="512096" y="724176"/>
                  </a:cubicBezTo>
                  <a:cubicBezTo>
                    <a:pt x="454472" y="699155"/>
                    <a:pt x="374861" y="653663"/>
                    <a:pt x="321028" y="614994"/>
                  </a:cubicBezTo>
                  <a:cubicBezTo>
                    <a:pt x="267195" y="576325"/>
                    <a:pt x="228526" y="540689"/>
                    <a:pt x="189099" y="492164"/>
                  </a:cubicBezTo>
                  <a:cubicBezTo>
                    <a:pt x="149672" y="443639"/>
                    <a:pt x="111763" y="382223"/>
                    <a:pt x="84467" y="323841"/>
                  </a:cubicBezTo>
                  <a:cubicBezTo>
                    <a:pt x="57172" y="265459"/>
                    <a:pt x="38974" y="193429"/>
                    <a:pt x="25326" y="141871"/>
                  </a:cubicBezTo>
                  <a:cubicBezTo>
                    <a:pt x="11678" y="90313"/>
                    <a:pt x="-15617" y="31931"/>
                    <a:pt x="11678" y="9943"/>
                  </a:cubicBez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617172" y="7858467"/>
              <a:ext cx="610052" cy="255635"/>
              <a:chOff x="2491504" y="4971740"/>
              <a:chExt cx="880668" cy="267789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491504" y="497809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491504" y="514378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259322" y="4971740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259322" y="5137428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Can 79"/>
            <p:cNvSpPr/>
            <p:nvPr/>
          </p:nvSpPr>
          <p:spPr>
            <a:xfrm>
              <a:off x="3101214" y="4070755"/>
              <a:ext cx="91631" cy="4111891"/>
            </a:xfrm>
            <a:prstGeom prst="can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c 80"/>
            <p:cNvSpPr/>
            <p:nvPr/>
          </p:nvSpPr>
          <p:spPr>
            <a:xfrm rot="10385341">
              <a:off x="2960566" y="7528551"/>
              <a:ext cx="920884" cy="115805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2" name="Arc 81"/>
            <p:cNvSpPr/>
            <p:nvPr/>
          </p:nvSpPr>
          <p:spPr>
            <a:xfrm rot="10636617">
              <a:off x="2896844" y="7492437"/>
              <a:ext cx="1134380" cy="1271134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3" name="Arc 82"/>
            <p:cNvSpPr/>
            <p:nvPr/>
          </p:nvSpPr>
          <p:spPr>
            <a:xfrm rot="10623822">
              <a:off x="2935751" y="7559063"/>
              <a:ext cx="1083035" cy="1165856"/>
            </a:xfrm>
            <a:prstGeom prst="arc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3434714" y="8688938"/>
              <a:ext cx="14788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453764" y="8725202"/>
              <a:ext cx="147887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3460114" y="8764455"/>
              <a:ext cx="147887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riangle 86"/>
            <p:cNvSpPr/>
            <p:nvPr/>
          </p:nvSpPr>
          <p:spPr>
            <a:xfrm rot="16200000">
              <a:off x="4886154" y="8276480"/>
              <a:ext cx="344524" cy="888018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rgbClr val="00B0F0"/>
                </a:gs>
                <a:gs pos="43000">
                  <a:srgbClr val="53C295"/>
                </a:gs>
                <a:gs pos="54000">
                  <a:srgbClr val="92D050"/>
                </a:gs>
                <a:gs pos="64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1287009" y="3422956"/>
              <a:ext cx="3287316" cy="530184"/>
              <a:chOff x="1525134" y="3244511"/>
              <a:chExt cx="3287316" cy="530184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4656156" y="3244511"/>
                <a:ext cx="156294" cy="519390"/>
              </a:xfrm>
              <a:prstGeom prst="roundRect">
                <a:avLst/>
              </a:prstGeom>
              <a:gradFill>
                <a:gsLst>
                  <a:gs pos="95000">
                    <a:schemeClr val="bg2">
                      <a:lumMod val="75000"/>
                    </a:schemeClr>
                  </a:gs>
                  <a:gs pos="99000">
                    <a:schemeClr val="accent1">
                      <a:lumMod val="45000"/>
                      <a:lumOff val="55000"/>
                    </a:schemeClr>
                  </a:gs>
                  <a:gs pos="2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525134" y="3255305"/>
                <a:ext cx="156294" cy="519390"/>
              </a:xfrm>
              <a:prstGeom prst="roundRect">
                <a:avLst/>
              </a:prstGeom>
              <a:gradFill>
                <a:gsLst>
                  <a:gs pos="95000">
                    <a:schemeClr val="bg2">
                      <a:lumMod val="75000"/>
                    </a:schemeClr>
                  </a:gs>
                  <a:gs pos="99000">
                    <a:schemeClr val="accent1">
                      <a:lumMod val="45000"/>
                      <a:lumOff val="55000"/>
                    </a:schemeClr>
                  </a:gs>
                  <a:gs pos="2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ight Triangle 87"/>
              <p:cNvSpPr/>
              <p:nvPr/>
            </p:nvSpPr>
            <p:spPr>
              <a:xfrm>
                <a:off x="1675337" y="3270241"/>
                <a:ext cx="906179" cy="499614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ight Triangle 88"/>
              <p:cNvSpPr/>
              <p:nvPr/>
            </p:nvSpPr>
            <p:spPr>
              <a:xfrm flipH="1">
                <a:off x="3796229" y="3256022"/>
                <a:ext cx="867786" cy="499614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5" name="Triangle 234"/>
            <p:cNvSpPr/>
            <p:nvPr/>
          </p:nvSpPr>
          <p:spPr>
            <a:xfrm>
              <a:off x="2936139" y="4045610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riangle 235"/>
            <p:cNvSpPr/>
            <p:nvPr/>
          </p:nvSpPr>
          <p:spPr>
            <a:xfrm>
              <a:off x="2694914" y="4039538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/>
            <p:cNvSpPr/>
            <p:nvPr/>
          </p:nvSpPr>
          <p:spPr>
            <a:xfrm>
              <a:off x="2435226" y="4039178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riangle 239"/>
            <p:cNvSpPr/>
            <p:nvPr/>
          </p:nvSpPr>
          <p:spPr>
            <a:xfrm rot="10800000">
              <a:off x="2675441" y="4585083"/>
              <a:ext cx="515591" cy="98586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riangle 242"/>
            <p:cNvSpPr/>
            <p:nvPr/>
          </p:nvSpPr>
          <p:spPr>
            <a:xfrm>
              <a:off x="2867086" y="5601542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496185" y="5038283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264003" y="503193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2497582" y="2584452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265400" y="257809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2340935" y="5919076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3399009" y="591352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riangle 237"/>
            <p:cNvSpPr/>
            <p:nvPr/>
          </p:nvSpPr>
          <p:spPr>
            <a:xfrm rot="15370213">
              <a:off x="2437874" y="6236690"/>
              <a:ext cx="803633" cy="110566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695780 w 2779904"/>
                <a:gd name="connsiteY0" fmla="*/ 5033163 h 5033165"/>
                <a:gd name="connsiteX1" fmla="*/ 0 w 2779904"/>
                <a:gd name="connsiteY1" fmla="*/ 0 h 5033165"/>
                <a:gd name="connsiteX2" fmla="*/ 2779904 w 2779904"/>
                <a:gd name="connsiteY2" fmla="*/ 4381876 h 5033165"/>
                <a:gd name="connsiteX3" fmla="*/ 2695780 w 2779904"/>
                <a:gd name="connsiteY3" fmla="*/ 5033163 h 5033165"/>
                <a:gd name="connsiteX0" fmla="*/ 3111772 w 3195896"/>
                <a:gd name="connsiteY0" fmla="*/ 5318489 h 5318491"/>
                <a:gd name="connsiteX1" fmla="*/ 1 w 3195896"/>
                <a:gd name="connsiteY1" fmla="*/ 1 h 5318491"/>
                <a:gd name="connsiteX2" fmla="*/ 3195896 w 3195896"/>
                <a:gd name="connsiteY2" fmla="*/ 4667202 h 5318491"/>
                <a:gd name="connsiteX3" fmla="*/ 3111772 w 3195896"/>
                <a:gd name="connsiteY3" fmla="*/ 5318489 h 5318491"/>
                <a:gd name="connsiteX0" fmla="*/ 3408621 w 3492745"/>
                <a:gd name="connsiteY0" fmla="*/ 5023481 h 5023483"/>
                <a:gd name="connsiteX1" fmla="*/ -1 w 3492745"/>
                <a:gd name="connsiteY1" fmla="*/ 0 h 5023483"/>
                <a:gd name="connsiteX2" fmla="*/ 3492745 w 3492745"/>
                <a:gd name="connsiteY2" fmla="*/ 4372194 h 5023483"/>
                <a:gd name="connsiteX3" fmla="*/ 3408621 w 3492745"/>
                <a:gd name="connsiteY3" fmla="*/ 5023481 h 502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2745" h="5023483">
                  <a:moveTo>
                    <a:pt x="3408621" y="5023481"/>
                  </a:moveTo>
                  <a:lnTo>
                    <a:pt x="-1" y="0"/>
                  </a:lnTo>
                  <a:lnTo>
                    <a:pt x="3492745" y="4372194"/>
                  </a:lnTo>
                  <a:lnTo>
                    <a:pt x="3408621" y="502348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riangle 255"/>
            <p:cNvSpPr/>
            <p:nvPr/>
          </p:nvSpPr>
          <p:spPr>
            <a:xfrm rot="10800000">
              <a:off x="2864590" y="5793603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 rot="10800000">
              <a:off x="3432305" y="4909333"/>
              <a:ext cx="1831163" cy="70517"/>
              <a:chOff x="1941172" y="1913526"/>
              <a:chExt cx="1527049" cy="52841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Triangle 258"/>
            <p:cNvSpPr/>
            <p:nvPr/>
          </p:nvSpPr>
          <p:spPr>
            <a:xfrm rot="10800000">
              <a:off x="2678492" y="2436641"/>
              <a:ext cx="537116" cy="36527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  <a:lumMod val="63000"/>
                  </a:srgbClr>
                </a:gs>
                <a:gs pos="0">
                  <a:srgbClr val="92D050">
                    <a:alpha val="61000"/>
                    <a:lumMod val="67000"/>
                  </a:srgbClr>
                </a:gs>
                <a:gs pos="100000">
                  <a:srgbClr val="92D050">
                    <a:alpha val="70000"/>
                    <a:lumMod val="7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riangle 259"/>
            <p:cNvSpPr/>
            <p:nvPr/>
          </p:nvSpPr>
          <p:spPr>
            <a:xfrm>
              <a:off x="2550749" y="2794000"/>
              <a:ext cx="795083" cy="32009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rapezoid 10"/>
            <p:cNvSpPr/>
            <p:nvPr/>
          </p:nvSpPr>
          <p:spPr>
            <a:xfrm rot="10800000">
              <a:off x="2362688" y="3498763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riangle 289"/>
            <p:cNvSpPr/>
            <p:nvPr/>
          </p:nvSpPr>
          <p:spPr>
            <a:xfrm rot="10800000">
              <a:off x="2514461" y="1911754"/>
              <a:ext cx="831371" cy="3016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riangle 290"/>
            <p:cNvSpPr/>
            <p:nvPr/>
          </p:nvSpPr>
          <p:spPr>
            <a:xfrm>
              <a:off x="2494333" y="2204983"/>
              <a:ext cx="860253" cy="22153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riangle 291"/>
            <p:cNvSpPr/>
            <p:nvPr/>
          </p:nvSpPr>
          <p:spPr>
            <a:xfrm>
              <a:off x="2533264" y="1077797"/>
              <a:ext cx="818490" cy="835216"/>
            </a:xfrm>
            <a:prstGeom prst="triangle">
              <a:avLst>
                <a:gd name="adj" fmla="val 51140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Triangle 292"/>
            <p:cNvSpPr/>
            <p:nvPr/>
          </p:nvSpPr>
          <p:spPr>
            <a:xfrm rot="10800000">
              <a:off x="2814001" y="569609"/>
              <a:ext cx="272597" cy="549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Triangle 293"/>
            <p:cNvSpPr/>
            <p:nvPr/>
          </p:nvSpPr>
          <p:spPr>
            <a:xfrm>
              <a:off x="2811591" y="292641"/>
              <a:ext cx="273181" cy="28132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Triangle 294"/>
            <p:cNvSpPr/>
            <p:nvPr/>
          </p:nvSpPr>
          <p:spPr>
            <a:xfrm rot="10800000">
              <a:off x="2543903" y="3108726"/>
              <a:ext cx="822227" cy="12263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riangle 295"/>
            <p:cNvSpPr/>
            <p:nvPr/>
          </p:nvSpPr>
          <p:spPr>
            <a:xfrm>
              <a:off x="2241164" y="3234501"/>
              <a:ext cx="1429923" cy="28035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9"/>
            <p:cNvSpPr>
              <a:spLocks noChangeArrowheads="1"/>
            </p:cNvSpPr>
            <p:nvPr/>
          </p:nvSpPr>
          <p:spPr bwMode="auto">
            <a:xfrm>
              <a:off x="2890419" y="492048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>
                <a:latin typeface="Calibri" charset="0"/>
              </a:endParaRPr>
            </a:p>
          </p:txBody>
        </p:sp>
        <p:sp>
          <p:nvSpPr>
            <p:cNvPr id="58" name="Oval 29"/>
            <p:cNvSpPr>
              <a:spLocks noChangeArrowheads="1"/>
            </p:cNvSpPr>
            <p:nvPr/>
          </p:nvSpPr>
          <p:spPr bwMode="auto">
            <a:xfrm>
              <a:off x="2715292" y="491547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>
                <a:latin typeface="Calibri" charset="0"/>
              </a:endParaRPr>
            </a:p>
          </p:txBody>
        </p:sp>
        <p:sp>
          <p:nvSpPr>
            <p:cNvPr id="60" name="Oval 29"/>
            <p:cNvSpPr>
              <a:spLocks noChangeArrowheads="1"/>
            </p:cNvSpPr>
            <p:nvPr/>
          </p:nvSpPr>
          <p:spPr bwMode="auto">
            <a:xfrm>
              <a:off x="3069160" y="4919268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>
                <a:latin typeface="Calibri" charset="0"/>
              </a:endParaRPr>
            </a:p>
          </p:txBody>
        </p:sp>
        <p:sp>
          <p:nvSpPr>
            <p:cNvPr id="298" name="Triangle 297"/>
            <p:cNvSpPr/>
            <p:nvPr/>
          </p:nvSpPr>
          <p:spPr>
            <a:xfrm>
              <a:off x="2731080" y="5605746"/>
              <a:ext cx="190795" cy="17464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riangle 298"/>
            <p:cNvSpPr/>
            <p:nvPr/>
          </p:nvSpPr>
          <p:spPr>
            <a:xfrm>
              <a:off x="2828646" y="5590507"/>
              <a:ext cx="191625" cy="19138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riangle 300"/>
            <p:cNvSpPr/>
            <p:nvPr/>
          </p:nvSpPr>
          <p:spPr>
            <a:xfrm>
              <a:off x="2921876" y="5606396"/>
              <a:ext cx="196193" cy="174294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Triangle 303"/>
            <p:cNvSpPr/>
            <p:nvPr/>
          </p:nvSpPr>
          <p:spPr>
            <a:xfrm rot="10404774">
              <a:off x="2774956" y="5752331"/>
              <a:ext cx="476523" cy="576105"/>
            </a:xfrm>
            <a:custGeom>
              <a:avLst/>
              <a:gdLst>
                <a:gd name="connsiteX0" fmla="*/ 0 w 190795"/>
                <a:gd name="connsiteY0" fmla="*/ 174647 h 174647"/>
                <a:gd name="connsiteX1" fmla="*/ 95398 w 190795"/>
                <a:gd name="connsiteY1" fmla="*/ 0 h 174647"/>
                <a:gd name="connsiteX2" fmla="*/ 190795 w 190795"/>
                <a:gd name="connsiteY2" fmla="*/ 174647 h 174647"/>
                <a:gd name="connsiteX3" fmla="*/ 0 w 190795"/>
                <a:gd name="connsiteY3" fmla="*/ 174647 h 174647"/>
                <a:gd name="connsiteX0" fmla="*/ 0 w 360974"/>
                <a:gd name="connsiteY0" fmla="*/ 174647 h 389261"/>
                <a:gd name="connsiteX1" fmla="*/ 95398 w 360974"/>
                <a:gd name="connsiteY1" fmla="*/ 0 h 389261"/>
                <a:gd name="connsiteX2" fmla="*/ 360974 w 360974"/>
                <a:gd name="connsiteY2" fmla="*/ 389261 h 389261"/>
                <a:gd name="connsiteX3" fmla="*/ 0 w 360974"/>
                <a:gd name="connsiteY3" fmla="*/ 174647 h 389261"/>
                <a:gd name="connsiteX0" fmla="*/ 80485 w 265576"/>
                <a:gd name="connsiteY0" fmla="*/ 367547 h 389261"/>
                <a:gd name="connsiteX1" fmla="*/ 0 w 265576"/>
                <a:gd name="connsiteY1" fmla="*/ 0 h 389261"/>
                <a:gd name="connsiteX2" fmla="*/ 265576 w 265576"/>
                <a:gd name="connsiteY2" fmla="*/ 389261 h 389261"/>
                <a:gd name="connsiteX3" fmla="*/ 80485 w 265576"/>
                <a:gd name="connsiteY3" fmla="*/ 367547 h 389261"/>
                <a:gd name="connsiteX0" fmla="*/ 80485 w 265576"/>
                <a:gd name="connsiteY0" fmla="*/ 367547 h 389261"/>
                <a:gd name="connsiteX1" fmla="*/ 36494 w 265576"/>
                <a:gd name="connsiteY1" fmla="*/ 161341 h 389261"/>
                <a:gd name="connsiteX2" fmla="*/ 0 w 265576"/>
                <a:gd name="connsiteY2" fmla="*/ 0 h 389261"/>
                <a:gd name="connsiteX3" fmla="*/ 265576 w 265576"/>
                <a:gd name="connsiteY3" fmla="*/ 389261 h 389261"/>
                <a:gd name="connsiteX4" fmla="*/ 80485 w 265576"/>
                <a:gd name="connsiteY4" fmla="*/ 367547 h 389261"/>
                <a:gd name="connsiteX0" fmla="*/ 386418 w 571509"/>
                <a:gd name="connsiteY0" fmla="*/ 562162 h 583876"/>
                <a:gd name="connsiteX1" fmla="*/ 0 w 571509"/>
                <a:gd name="connsiteY1" fmla="*/ 0 h 583876"/>
                <a:gd name="connsiteX2" fmla="*/ 305933 w 571509"/>
                <a:gd name="connsiteY2" fmla="*/ 194615 h 583876"/>
                <a:gd name="connsiteX3" fmla="*/ 571509 w 571509"/>
                <a:gd name="connsiteY3" fmla="*/ 583876 h 583876"/>
                <a:gd name="connsiteX4" fmla="*/ 386418 w 571509"/>
                <a:gd name="connsiteY4" fmla="*/ 562162 h 583876"/>
                <a:gd name="connsiteX0" fmla="*/ 386418 w 571509"/>
                <a:gd name="connsiteY0" fmla="*/ 576340 h 598054"/>
                <a:gd name="connsiteX1" fmla="*/ 0 w 571509"/>
                <a:gd name="connsiteY1" fmla="*/ 14178 h 598054"/>
                <a:gd name="connsiteX2" fmla="*/ 103120 w 571509"/>
                <a:gd name="connsiteY2" fmla="*/ 0 h 598054"/>
                <a:gd name="connsiteX3" fmla="*/ 571509 w 571509"/>
                <a:gd name="connsiteY3" fmla="*/ 598054 h 598054"/>
                <a:gd name="connsiteX4" fmla="*/ 386418 w 571509"/>
                <a:gd name="connsiteY4" fmla="*/ 576340 h 598054"/>
                <a:gd name="connsiteX0" fmla="*/ 423174 w 608265"/>
                <a:gd name="connsiteY0" fmla="*/ 576340 h 598054"/>
                <a:gd name="connsiteX1" fmla="*/ 0 w 608265"/>
                <a:gd name="connsiteY1" fmla="*/ 346 h 598054"/>
                <a:gd name="connsiteX2" fmla="*/ 139876 w 608265"/>
                <a:gd name="connsiteY2" fmla="*/ 0 h 598054"/>
                <a:gd name="connsiteX3" fmla="*/ 608265 w 608265"/>
                <a:gd name="connsiteY3" fmla="*/ 598054 h 598054"/>
                <a:gd name="connsiteX4" fmla="*/ 423174 w 608265"/>
                <a:gd name="connsiteY4" fmla="*/ 576340 h 598054"/>
                <a:gd name="connsiteX0" fmla="*/ 423174 w 608265"/>
                <a:gd name="connsiteY0" fmla="*/ 575994 h 597708"/>
                <a:gd name="connsiteX1" fmla="*/ 0 w 608265"/>
                <a:gd name="connsiteY1" fmla="*/ 0 h 597708"/>
                <a:gd name="connsiteX2" fmla="*/ 147153 w 608265"/>
                <a:gd name="connsiteY2" fmla="*/ 19671 h 597708"/>
                <a:gd name="connsiteX3" fmla="*/ 608265 w 608265"/>
                <a:gd name="connsiteY3" fmla="*/ 597708 h 597708"/>
                <a:gd name="connsiteX4" fmla="*/ 423174 w 608265"/>
                <a:gd name="connsiteY4" fmla="*/ 575994 h 597708"/>
                <a:gd name="connsiteX0" fmla="*/ 418928 w 604019"/>
                <a:gd name="connsiteY0" fmla="*/ 585092 h 606806"/>
                <a:gd name="connsiteX1" fmla="*/ 0 w 604019"/>
                <a:gd name="connsiteY1" fmla="*/ 0 h 606806"/>
                <a:gd name="connsiteX2" fmla="*/ 142907 w 604019"/>
                <a:gd name="connsiteY2" fmla="*/ 28769 h 606806"/>
                <a:gd name="connsiteX3" fmla="*/ 604019 w 604019"/>
                <a:gd name="connsiteY3" fmla="*/ 606806 h 606806"/>
                <a:gd name="connsiteX4" fmla="*/ 418928 w 604019"/>
                <a:gd name="connsiteY4" fmla="*/ 585092 h 606806"/>
                <a:gd name="connsiteX0" fmla="*/ 418928 w 604019"/>
                <a:gd name="connsiteY0" fmla="*/ 585092 h 606806"/>
                <a:gd name="connsiteX1" fmla="*/ 0 w 604019"/>
                <a:gd name="connsiteY1" fmla="*/ 0 h 606806"/>
                <a:gd name="connsiteX2" fmla="*/ 143635 w 604019"/>
                <a:gd name="connsiteY2" fmla="*/ 22461 h 606806"/>
                <a:gd name="connsiteX3" fmla="*/ 604019 w 604019"/>
                <a:gd name="connsiteY3" fmla="*/ 606806 h 606806"/>
                <a:gd name="connsiteX4" fmla="*/ 418928 w 604019"/>
                <a:gd name="connsiteY4" fmla="*/ 585092 h 606806"/>
                <a:gd name="connsiteX0" fmla="*/ 412620 w 604019"/>
                <a:gd name="connsiteY0" fmla="*/ 584364 h 606806"/>
                <a:gd name="connsiteX1" fmla="*/ 0 w 604019"/>
                <a:gd name="connsiteY1" fmla="*/ 0 h 606806"/>
                <a:gd name="connsiteX2" fmla="*/ 143635 w 604019"/>
                <a:gd name="connsiteY2" fmla="*/ 22461 h 606806"/>
                <a:gd name="connsiteX3" fmla="*/ 604019 w 604019"/>
                <a:gd name="connsiteY3" fmla="*/ 606806 h 606806"/>
                <a:gd name="connsiteX4" fmla="*/ 412620 w 604019"/>
                <a:gd name="connsiteY4" fmla="*/ 584364 h 606806"/>
                <a:gd name="connsiteX0" fmla="*/ 419656 w 611055"/>
                <a:gd name="connsiteY0" fmla="*/ 578785 h 601227"/>
                <a:gd name="connsiteX1" fmla="*/ 0 w 611055"/>
                <a:gd name="connsiteY1" fmla="*/ 0 h 601227"/>
                <a:gd name="connsiteX2" fmla="*/ 150671 w 611055"/>
                <a:gd name="connsiteY2" fmla="*/ 16882 h 601227"/>
                <a:gd name="connsiteX3" fmla="*/ 611055 w 611055"/>
                <a:gd name="connsiteY3" fmla="*/ 601227 h 601227"/>
                <a:gd name="connsiteX4" fmla="*/ 419656 w 611055"/>
                <a:gd name="connsiteY4" fmla="*/ 578785 h 601227"/>
                <a:gd name="connsiteX0" fmla="*/ 353057 w 544456"/>
                <a:gd name="connsiteY0" fmla="*/ 574291 h 596733"/>
                <a:gd name="connsiteX1" fmla="*/ 0 w 544456"/>
                <a:gd name="connsiteY1" fmla="*/ 0 h 596733"/>
                <a:gd name="connsiteX2" fmla="*/ 84072 w 544456"/>
                <a:gd name="connsiteY2" fmla="*/ 12388 h 596733"/>
                <a:gd name="connsiteX3" fmla="*/ 544456 w 544456"/>
                <a:gd name="connsiteY3" fmla="*/ 596733 h 596733"/>
                <a:gd name="connsiteX4" fmla="*/ 353057 w 544456"/>
                <a:gd name="connsiteY4" fmla="*/ 574291 h 596733"/>
                <a:gd name="connsiteX0" fmla="*/ 353057 w 544456"/>
                <a:gd name="connsiteY0" fmla="*/ 574291 h 596733"/>
                <a:gd name="connsiteX1" fmla="*/ 0 w 544456"/>
                <a:gd name="connsiteY1" fmla="*/ 0 h 596733"/>
                <a:gd name="connsiteX2" fmla="*/ 136598 w 544456"/>
                <a:gd name="connsiteY2" fmla="*/ 28041 h 596733"/>
                <a:gd name="connsiteX3" fmla="*/ 544456 w 544456"/>
                <a:gd name="connsiteY3" fmla="*/ 596733 h 596733"/>
                <a:gd name="connsiteX4" fmla="*/ 353057 w 544456"/>
                <a:gd name="connsiteY4" fmla="*/ 574291 h 596733"/>
                <a:gd name="connsiteX0" fmla="*/ 332071 w 523470"/>
                <a:gd name="connsiteY0" fmla="*/ 562280 h 584722"/>
                <a:gd name="connsiteX1" fmla="*/ 0 w 523470"/>
                <a:gd name="connsiteY1" fmla="*/ 0 h 584722"/>
                <a:gd name="connsiteX2" fmla="*/ 115612 w 523470"/>
                <a:gd name="connsiteY2" fmla="*/ 16030 h 584722"/>
                <a:gd name="connsiteX3" fmla="*/ 523470 w 523470"/>
                <a:gd name="connsiteY3" fmla="*/ 584722 h 584722"/>
                <a:gd name="connsiteX4" fmla="*/ 332071 w 523470"/>
                <a:gd name="connsiteY4" fmla="*/ 562280 h 584722"/>
                <a:gd name="connsiteX0" fmla="*/ 332071 w 523470"/>
                <a:gd name="connsiteY0" fmla="*/ 562280 h 584722"/>
                <a:gd name="connsiteX1" fmla="*/ 0 w 523470"/>
                <a:gd name="connsiteY1" fmla="*/ 0 h 584722"/>
                <a:gd name="connsiteX2" fmla="*/ 153461 w 523470"/>
                <a:gd name="connsiteY2" fmla="*/ 20400 h 584722"/>
                <a:gd name="connsiteX3" fmla="*/ 523470 w 523470"/>
                <a:gd name="connsiteY3" fmla="*/ 584722 h 584722"/>
                <a:gd name="connsiteX4" fmla="*/ 332071 w 523470"/>
                <a:gd name="connsiteY4" fmla="*/ 562280 h 584722"/>
                <a:gd name="connsiteX0" fmla="*/ 332071 w 511218"/>
                <a:gd name="connsiteY0" fmla="*/ 562280 h 580111"/>
                <a:gd name="connsiteX1" fmla="*/ 0 w 511218"/>
                <a:gd name="connsiteY1" fmla="*/ 0 h 580111"/>
                <a:gd name="connsiteX2" fmla="*/ 153461 w 511218"/>
                <a:gd name="connsiteY2" fmla="*/ 20400 h 580111"/>
                <a:gd name="connsiteX3" fmla="*/ 511218 w 511218"/>
                <a:gd name="connsiteY3" fmla="*/ 580111 h 580111"/>
                <a:gd name="connsiteX4" fmla="*/ 332071 w 511218"/>
                <a:gd name="connsiteY4" fmla="*/ 562280 h 580111"/>
                <a:gd name="connsiteX0" fmla="*/ 308536 w 487683"/>
                <a:gd name="connsiteY0" fmla="*/ 572347 h 590178"/>
                <a:gd name="connsiteX1" fmla="*/ 0 w 487683"/>
                <a:gd name="connsiteY1" fmla="*/ 0 h 590178"/>
                <a:gd name="connsiteX2" fmla="*/ 129926 w 487683"/>
                <a:gd name="connsiteY2" fmla="*/ 30467 h 590178"/>
                <a:gd name="connsiteX3" fmla="*/ 487683 w 487683"/>
                <a:gd name="connsiteY3" fmla="*/ 590178 h 590178"/>
                <a:gd name="connsiteX4" fmla="*/ 308536 w 487683"/>
                <a:gd name="connsiteY4" fmla="*/ 572347 h 590178"/>
                <a:gd name="connsiteX0" fmla="*/ 308536 w 487683"/>
                <a:gd name="connsiteY0" fmla="*/ 572347 h 590178"/>
                <a:gd name="connsiteX1" fmla="*/ 0 w 487683"/>
                <a:gd name="connsiteY1" fmla="*/ 0 h 590178"/>
                <a:gd name="connsiteX2" fmla="*/ 152733 w 487683"/>
                <a:gd name="connsiteY2" fmla="*/ 26708 h 590178"/>
                <a:gd name="connsiteX3" fmla="*/ 487683 w 487683"/>
                <a:gd name="connsiteY3" fmla="*/ 590178 h 590178"/>
                <a:gd name="connsiteX4" fmla="*/ 308536 w 487683"/>
                <a:gd name="connsiteY4" fmla="*/ 572347 h 590178"/>
                <a:gd name="connsiteX0" fmla="*/ 297376 w 476523"/>
                <a:gd name="connsiteY0" fmla="*/ 558274 h 576105"/>
                <a:gd name="connsiteX1" fmla="*/ 0 w 476523"/>
                <a:gd name="connsiteY1" fmla="*/ 0 h 576105"/>
                <a:gd name="connsiteX2" fmla="*/ 141573 w 476523"/>
                <a:gd name="connsiteY2" fmla="*/ 12635 h 576105"/>
                <a:gd name="connsiteX3" fmla="*/ 476523 w 476523"/>
                <a:gd name="connsiteY3" fmla="*/ 576105 h 576105"/>
                <a:gd name="connsiteX4" fmla="*/ 297376 w 476523"/>
                <a:gd name="connsiteY4" fmla="*/ 558274 h 57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523" h="576105">
                  <a:moveTo>
                    <a:pt x="297376" y="558274"/>
                  </a:moveTo>
                  <a:lnTo>
                    <a:pt x="0" y="0"/>
                  </a:lnTo>
                  <a:lnTo>
                    <a:pt x="141573" y="12635"/>
                  </a:lnTo>
                  <a:lnTo>
                    <a:pt x="476523" y="576105"/>
                  </a:lnTo>
                  <a:lnTo>
                    <a:pt x="297376" y="5582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Triangle 238"/>
            <p:cNvSpPr/>
            <p:nvPr/>
          </p:nvSpPr>
          <p:spPr>
            <a:xfrm rot="10564552">
              <a:off x="2555672" y="6255661"/>
              <a:ext cx="943855" cy="10706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2757648 w 3470261"/>
                <a:gd name="connsiteY0" fmla="*/ 3992090 h 4066898"/>
                <a:gd name="connsiteX1" fmla="*/ -2 w 3470261"/>
                <a:gd name="connsiteY1" fmla="*/ -1 h 4066898"/>
                <a:gd name="connsiteX2" fmla="*/ 3470260 w 3470261"/>
                <a:gd name="connsiteY2" fmla="*/ 4066896 h 4066898"/>
                <a:gd name="connsiteX3" fmla="*/ 2757648 w 3470261"/>
                <a:gd name="connsiteY3" fmla="*/ 3992090 h 4066898"/>
                <a:gd name="connsiteX0" fmla="*/ 2757652 w 3470265"/>
                <a:gd name="connsiteY0" fmla="*/ 3992090 h 4066898"/>
                <a:gd name="connsiteX1" fmla="*/ 2 w 3470265"/>
                <a:gd name="connsiteY1" fmla="*/ -1 h 4066898"/>
                <a:gd name="connsiteX2" fmla="*/ 1953535 w 3470265"/>
                <a:gd name="connsiteY2" fmla="*/ 2226881 h 4066898"/>
                <a:gd name="connsiteX3" fmla="*/ 3470264 w 3470265"/>
                <a:gd name="connsiteY3" fmla="*/ 4066896 h 4066898"/>
                <a:gd name="connsiteX4" fmla="*/ 2757652 w 3470265"/>
                <a:gd name="connsiteY4" fmla="*/ 3992090 h 4066898"/>
                <a:gd name="connsiteX0" fmla="*/ 2757648 w 5881463"/>
                <a:gd name="connsiteY0" fmla="*/ 3992090 h 4066898"/>
                <a:gd name="connsiteX1" fmla="*/ -2 w 5881463"/>
                <a:gd name="connsiteY1" fmla="*/ -1 h 4066898"/>
                <a:gd name="connsiteX2" fmla="*/ 5881464 w 5881463"/>
                <a:gd name="connsiteY2" fmla="*/ 665579 h 4066898"/>
                <a:gd name="connsiteX3" fmla="*/ 3470260 w 5881463"/>
                <a:gd name="connsiteY3" fmla="*/ 4066896 h 4066898"/>
                <a:gd name="connsiteX4" fmla="*/ 2757648 w 5881463"/>
                <a:gd name="connsiteY4" fmla="*/ 3992090 h 4066898"/>
                <a:gd name="connsiteX0" fmla="*/ 0 w 3123815"/>
                <a:gd name="connsiteY0" fmla="*/ 3444150 h 3518958"/>
                <a:gd name="connsiteX1" fmla="*/ 2743860 w 3123815"/>
                <a:gd name="connsiteY1" fmla="*/ -1 h 3518958"/>
                <a:gd name="connsiteX2" fmla="*/ 3123816 w 3123815"/>
                <a:gd name="connsiteY2" fmla="*/ 117639 h 3518958"/>
                <a:gd name="connsiteX3" fmla="*/ 712612 w 3123815"/>
                <a:gd name="connsiteY3" fmla="*/ 3518956 h 3518958"/>
                <a:gd name="connsiteX4" fmla="*/ 0 w 3123815"/>
                <a:gd name="connsiteY4" fmla="*/ 3444150 h 3518958"/>
                <a:gd name="connsiteX0" fmla="*/ 0 w 3154456"/>
                <a:gd name="connsiteY0" fmla="*/ 3444150 h 3518958"/>
                <a:gd name="connsiteX1" fmla="*/ 2743860 w 3154456"/>
                <a:gd name="connsiteY1" fmla="*/ -1 h 3518958"/>
                <a:gd name="connsiteX2" fmla="*/ 3154455 w 3154456"/>
                <a:gd name="connsiteY2" fmla="*/ 60521 h 3518958"/>
                <a:gd name="connsiteX3" fmla="*/ 712612 w 3154456"/>
                <a:gd name="connsiteY3" fmla="*/ 3518956 h 3518958"/>
                <a:gd name="connsiteX4" fmla="*/ 0 w 3154456"/>
                <a:gd name="connsiteY4" fmla="*/ 3444150 h 3518958"/>
                <a:gd name="connsiteX0" fmla="*/ 0 w 2758672"/>
                <a:gd name="connsiteY0" fmla="*/ 3444150 h 3518958"/>
                <a:gd name="connsiteX1" fmla="*/ 2743860 w 2758672"/>
                <a:gd name="connsiteY1" fmla="*/ -1 h 3518958"/>
                <a:gd name="connsiteX2" fmla="*/ 2758671 w 2758672"/>
                <a:gd name="connsiteY2" fmla="*/ 1412374 h 3518958"/>
                <a:gd name="connsiteX3" fmla="*/ 712612 w 2758672"/>
                <a:gd name="connsiteY3" fmla="*/ 3518956 h 3518958"/>
                <a:gd name="connsiteX4" fmla="*/ 0 w 2758672"/>
                <a:gd name="connsiteY4" fmla="*/ 3444150 h 3518958"/>
                <a:gd name="connsiteX0" fmla="*/ 0 w 2758672"/>
                <a:gd name="connsiteY0" fmla="*/ 2076934 h 2151742"/>
                <a:gd name="connsiteX1" fmla="*/ 2157631 w 2758672"/>
                <a:gd name="connsiteY1" fmla="*/ 0 h 2151742"/>
                <a:gd name="connsiteX2" fmla="*/ 2758671 w 2758672"/>
                <a:gd name="connsiteY2" fmla="*/ 45158 h 2151742"/>
                <a:gd name="connsiteX3" fmla="*/ 712612 w 2758672"/>
                <a:gd name="connsiteY3" fmla="*/ 2151740 h 2151742"/>
                <a:gd name="connsiteX4" fmla="*/ 0 w 2758672"/>
                <a:gd name="connsiteY4" fmla="*/ 2076934 h 2151742"/>
                <a:gd name="connsiteX0" fmla="*/ 0 w 2768446"/>
                <a:gd name="connsiteY0" fmla="*/ 2076934 h 2151742"/>
                <a:gd name="connsiteX1" fmla="*/ 2157631 w 2768446"/>
                <a:gd name="connsiteY1" fmla="*/ 0 h 2151742"/>
                <a:gd name="connsiteX2" fmla="*/ 2768446 w 2768446"/>
                <a:gd name="connsiteY2" fmla="*/ 105321 h 2151742"/>
                <a:gd name="connsiteX3" fmla="*/ 712612 w 2768446"/>
                <a:gd name="connsiteY3" fmla="*/ 2151740 h 2151742"/>
                <a:gd name="connsiteX4" fmla="*/ 0 w 2768446"/>
                <a:gd name="connsiteY4" fmla="*/ 2076934 h 2151742"/>
                <a:gd name="connsiteX0" fmla="*/ 0 w 2768446"/>
                <a:gd name="connsiteY0" fmla="*/ 2051419 h 2126227"/>
                <a:gd name="connsiteX1" fmla="*/ 2101893 w 2768446"/>
                <a:gd name="connsiteY1" fmla="*/ -1 h 2126227"/>
                <a:gd name="connsiteX2" fmla="*/ 2768446 w 2768446"/>
                <a:gd name="connsiteY2" fmla="*/ 79806 h 2126227"/>
                <a:gd name="connsiteX3" fmla="*/ 712612 w 2768446"/>
                <a:gd name="connsiteY3" fmla="*/ 2126225 h 2126227"/>
                <a:gd name="connsiteX4" fmla="*/ 0 w 2768446"/>
                <a:gd name="connsiteY4" fmla="*/ 2051419 h 2126227"/>
                <a:gd name="connsiteX0" fmla="*/ 0 w 2585320"/>
                <a:gd name="connsiteY0" fmla="*/ 2051419 h 2126227"/>
                <a:gd name="connsiteX1" fmla="*/ 2101893 w 2585320"/>
                <a:gd name="connsiteY1" fmla="*/ -1 h 2126227"/>
                <a:gd name="connsiteX2" fmla="*/ 2585320 w 2585320"/>
                <a:gd name="connsiteY2" fmla="*/ 66018 h 2126227"/>
                <a:gd name="connsiteX3" fmla="*/ 712612 w 2585320"/>
                <a:gd name="connsiteY3" fmla="*/ 2126225 h 2126227"/>
                <a:gd name="connsiteX4" fmla="*/ 0 w 2585320"/>
                <a:gd name="connsiteY4" fmla="*/ 2051419 h 2126227"/>
                <a:gd name="connsiteX0" fmla="*/ 0 w 2585320"/>
                <a:gd name="connsiteY0" fmla="*/ 2063370 h 2138178"/>
                <a:gd name="connsiteX1" fmla="*/ 1943187 w 2585320"/>
                <a:gd name="connsiteY1" fmla="*/ -1 h 2138178"/>
                <a:gd name="connsiteX2" fmla="*/ 2585320 w 2585320"/>
                <a:gd name="connsiteY2" fmla="*/ 77969 h 2138178"/>
                <a:gd name="connsiteX3" fmla="*/ 712612 w 2585320"/>
                <a:gd name="connsiteY3" fmla="*/ 2138176 h 2138178"/>
                <a:gd name="connsiteX4" fmla="*/ 0 w 2585320"/>
                <a:gd name="connsiteY4" fmla="*/ 2063370 h 2138178"/>
                <a:gd name="connsiteX0" fmla="*/ 0 w 2608900"/>
                <a:gd name="connsiteY0" fmla="*/ 2048132 h 2138178"/>
                <a:gd name="connsiteX1" fmla="*/ 1966767 w 2608900"/>
                <a:gd name="connsiteY1" fmla="*/ -1 h 2138178"/>
                <a:gd name="connsiteX2" fmla="*/ 2608900 w 2608900"/>
                <a:gd name="connsiteY2" fmla="*/ 77969 h 2138178"/>
                <a:gd name="connsiteX3" fmla="*/ 736192 w 2608900"/>
                <a:gd name="connsiteY3" fmla="*/ 2138176 h 2138178"/>
                <a:gd name="connsiteX4" fmla="*/ 0 w 2608900"/>
                <a:gd name="connsiteY4" fmla="*/ 2048132 h 2138178"/>
                <a:gd name="connsiteX0" fmla="*/ -2 w 2573113"/>
                <a:gd name="connsiteY0" fmla="*/ 2064288 h 2138178"/>
                <a:gd name="connsiteX1" fmla="*/ 1930980 w 2573113"/>
                <a:gd name="connsiteY1" fmla="*/ -1 h 2138178"/>
                <a:gd name="connsiteX2" fmla="*/ 2573113 w 2573113"/>
                <a:gd name="connsiteY2" fmla="*/ 77969 h 2138178"/>
                <a:gd name="connsiteX3" fmla="*/ 700405 w 2573113"/>
                <a:gd name="connsiteY3" fmla="*/ 2138176 h 2138178"/>
                <a:gd name="connsiteX4" fmla="*/ -2 w 2573113"/>
                <a:gd name="connsiteY4" fmla="*/ 2064288 h 2138178"/>
                <a:gd name="connsiteX0" fmla="*/ 1 w 2598370"/>
                <a:gd name="connsiteY0" fmla="*/ 2075851 h 2138178"/>
                <a:gd name="connsiteX1" fmla="*/ 1956237 w 2598370"/>
                <a:gd name="connsiteY1" fmla="*/ -1 h 2138178"/>
                <a:gd name="connsiteX2" fmla="*/ 2598370 w 2598370"/>
                <a:gd name="connsiteY2" fmla="*/ 77969 h 2138178"/>
                <a:gd name="connsiteX3" fmla="*/ 725662 w 2598370"/>
                <a:gd name="connsiteY3" fmla="*/ 2138176 h 2138178"/>
                <a:gd name="connsiteX4" fmla="*/ 1 w 2598370"/>
                <a:gd name="connsiteY4" fmla="*/ 2075851 h 2138178"/>
                <a:gd name="connsiteX0" fmla="*/ 1 w 2475447"/>
                <a:gd name="connsiteY0" fmla="*/ 2075851 h 2138178"/>
                <a:gd name="connsiteX1" fmla="*/ 1956237 w 2475447"/>
                <a:gd name="connsiteY1" fmla="*/ -1 h 2138178"/>
                <a:gd name="connsiteX2" fmla="*/ 2475448 w 2475447"/>
                <a:gd name="connsiteY2" fmla="*/ 82173 h 2138178"/>
                <a:gd name="connsiteX3" fmla="*/ 725662 w 2475447"/>
                <a:gd name="connsiteY3" fmla="*/ 2138176 h 2138178"/>
                <a:gd name="connsiteX4" fmla="*/ 1 w 2475447"/>
                <a:gd name="connsiteY4" fmla="*/ 2075851 h 2138178"/>
                <a:gd name="connsiteX0" fmla="*/ 1 w 2475447"/>
                <a:gd name="connsiteY0" fmla="*/ 2053645 h 2115972"/>
                <a:gd name="connsiteX1" fmla="*/ 1893514 w 2475447"/>
                <a:gd name="connsiteY1" fmla="*/ 0 h 2115972"/>
                <a:gd name="connsiteX2" fmla="*/ 2475448 w 2475447"/>
                <a:gd name="connsiteY2" fmla="*/ 59967 h 2115972"/>
                <a:gd name="connsiteX3" fmla="*/ 725662 w 2475447"/>
                <a:gd name="connsiteY3" fmla="*/ 2115970 h 2115972"/>
                <a:gd name="connsiteX4" fmla="*/ 1 w 2475447"/>
                <a:gd name="connsiteY4" fmla="*/ 2053645 h 2115972"/>
                <a:gd name="connsiteX0" fmla="*/ 1 w 2475447"/>
                <a:gd name="connsiteY0" fmla="*/ 2080446 h 2142773"/>
                <a:gd name="connsiteX1" fmla="*/ 1895192 w 2475447"/>
                <a:gd name="connsiteY1" fmla="*/ -1 h 2142773"/>
                <a:gd name="connsiteX2" fmla="*/ 2475448 w 2475447"/>
                <a:gd name="connsiteY2" fmla="*/ 86768 h 2142773"/>
                <a:gd name="connsiteX3" fmla="*/ 725662 w 2475447"/>
                <a:gd name="connsiteY3" fmla="*/ 2142771 h 2142773"/>
                <a:gd name="connsiteX4" fmla="*/ 1 w 2475447"/>
                <a:gd name="connsiteY4" fmla="*/ 2080446 h 2142773"/>
                <a:gd name="connsiteX0" fmla="*/ 1 w 2413567"/>
                <a:gd name="connsiteY0" fmla="*/ 2080446 h 2142773"/>
                <a:gd name="connsiteX1" fmla="*/ 1895192 w 2413567"/>
                <a:gd name="connsiteY1" fmla="*/ -1 h 2142773"/>
                <a:gd name="connsiteX2" fmla="*/ 2413569 w 2413567"/>
                <a:gd name="connsiteY2" fmla="*/ 95575 h 2142773"/>
                <a:gd name="connsiteX3" fmla="*/ 725662 w 2413567"/>
                <a:gd name="connsiteY3" fmla="*/ 2142771 h 2142773"/>
                <a:gd name="connsiteX4" fmla="*/ 1 w 2413567"/>
                <a:gd name="connsiteY4" fmla="*/ 2080446 h 2142773"/>
                <a:gd name="connsiteX0" fmla="*/ 1 w 2413571"/>
                <a:gd name="connsiteY0" fmla="*/ 2053645 h 2115972"/>
                <a:gd name="connsiteX1" fmla="*/ 1893517 w 2413571"/>
                <a:gd name="connsiteY1" fmla="*/ -2 h 2115972"/>
                <a:gd name="connsiteX2" fmla="*/ 2413569 w 2413571"/>
                <a:gd name="connsiteY2" fmla="*/ 68774 h 2115972"/>
                <a:gd name="connsiteX3" fmla="*/ 725662 w 2413571"/>
                <a:gd name="connsiteY3" fmla="*/ 2115970 h 2115972"/>
                <a:gd name="connsiteX4" fmla="*/ 1 w 2413571"/>
                <a:gd name="connsiteY4" fmla="*/ 2053645 h 2115972"/>
                <a:gd name="connsiteX0" fmla="*/ 1 w 3002768"/>
                <a:gd name="connsiteY0" fmla="*/ 2 h 7121252"/>
                <a:gd name="connsiteX1" fmla="*/ 2482717 w 3002768"/>
                <a:gd name="connsiteY1" fmla="*/ 5005278 h 7121252"/>
                <a:gd name="connsiteX2" fmla="*/ 3002769 w 3002768"/>
                <a:gd name="connsiteY2" fmla="*/ 5074054 h 7121252"/>
                <a:gd name="connsiteX3" fmla="*/ 1314862 w 3002768"/>
                <a:gd name="connsiteY3" fmla="*/ 7121250 h 7121252"/>
                <a:gd name="connsiteX4" fmla="*/ 1 w 3002768"/>
                <a:gd name="connsiteY4" fmla="*/ 2 h 7121252"/>
                <a:gd name="connsiteX0" fmla="*/ 1 w 3002768"/>
                <a:gd name="connsiteY0" fmla="*/ 2 h 5200098"/>
                <a:gd name="connsiteX1" fmla="*/ 2482717 w 3002768"/>
                <a:gd name="connsiteY1" fmla="*/ 5005278 h 5200098"/>
                <a:gd name="connsiteX2" fmla="*/ 3002769 w 3002768"/>
                <a:gd name="connsiteY2" fmla="*/ 5074054 h 5200098"/>
                <a:gd name="connsiteX3" fmla="*/ 2085018 w 3002768"/>
                <a:gd name="connsiteY3" fmla="*/ 5200096 h 5200098"/>
                <a:gd name="connsiteX4" fmla="*/ 1 w 3002768"/>
                <a:gd name="connsiteY4" fmla="*/ 2 h 5200098"/>
                <a:gd name="connsiteX0" fmla="*/ 1 w 3002768"/>
                <a:gd name="connsiteY0" fmla="*/ 2 h 5200098"/>
                <a:gd name="connsiteX1" fmla="*/ 2843815 w 3002768"/>
                <a:gd name="connsiteY1" fmla="*/ 4722807 h 5200098"/>
                <a:gd name="connsiteX2" fmla="*/ 3002769 w 3002768"/>
                <a:gd name="connsiteY2" fmla="*/ 5074054 h 5200098"/>
                <a:gd name="connsiteX3" fmla="*/ 2085018 w 3002768"/>
                <a:gd name="connsiteY3" fmla="*/ 5200096 h 5200098"/>
                <a:gd name="connsiteX4" fmla="*/ 1 w 3002768"/>
                <a:gd name="connsiteY4" fmla="*/ 2 h 5200098"/>
                <a:gd name="connsiteX0" fmla="*/ 1 w 3002768"/>
                <a:gd name="connsiteY0" fmla="*/ 2 h 5074052"/>
                <a:gd name="connsiteX1" fmla="*/ 2843815 w 3002768"/>
                <a:gd name="connsiteY1" fmla="*/ 4722807 h 5074052"/>
                <a:gd name="connsiteX2" fmla="*/ 3002769 w 3002768"/>
                <a:gd name="connsiteY2" fmla="*/ 5074054 h 5074052"/>
                <a:gd name="connsiteX3" fmla="*/ 2518528 w 3002768"/>
                <a:gd name="connsiteY3" fmla="*/ 4936542 h 5074052"/>
                <a:gd name="connsiteX4" fmla="*/ 1 w 3002768"/>
                <a:gd name="connsiteY4" fmla="*/ 2 h 5074052"/>
                <a:gd name="connsiteX0" fmla="*/ 1 w 3537655"/>
                <a:gd name="connsiteY0" fmla="*/ -1 h 4562313"/>
                <a:gd name="connsiteX1" fmla="*/ 3378702 w 3537655"/>
                <a:gd name="connsiteY1" fmla="*/ 4211068 h 4562313"/>
                <a:gd name="connsiteX2" fmla="*/ 3537656 w 3537655"/>
                <a:gd name="connsiteY2" fmla="*/ 4562315 h 4562313"/>
                <a:gd name="connsiteX3" fmla="*/ 3053415 w 3537655"/>
                <a:gd name="connsiteY3" fmla="*/ 4424803 h 4562313"/>
                <a:gd name="connsiteX4" fmla="*/ 1 w 3537655"/>
                <a:gd name="connsiteY4" fmla="*/ -1 h 4562313"/>
                <a:gd name="connsiteX0" fmla="*/ 1 w 3537655"/>
                <a:gd name="connsiteY0" fmla="*/ -1 h 4562313"/>
                <a:gd name="connsiteX1" fmla="*/ 3378702 w 3537655"/>
                <a:gd name="connsiteY1" fmla="*/ 4211068 h 4562313"/>
                <a:gd name="connsiteX2" fmla="*/ 3537656 w 3537655"/>
                <a:gd name="connsiteY2" fmla="*/ 4562315 h 4562313"/>
                <a:gd name="connsiteX3" fmla="*/ 3076162 w 3537655"/>
                <a:gd name="connsiteY3" fmla="*/ 4453438 h 4562313"/>
                <a:gd name="connsiteX4" fmla="*/ 1 w 3537655"/>
                <a:gd name="connsiteY4" fmla="*/ -1 h 4562313"/>
                <a:gd name="connsiteX0" fmla="*/ 1 w 3537655"/>
                <a:gd name="connsiteY0" fmla="*/ -1 h 4562313"/>
                <a:gd name="connsiteX1" fmla="*/ 3281035 w 3537655"/>
                <a:gd name="connsiteY1" fmla="*/ 4203717 h 4562313"/>
                <a:gd name="connsiteX2" fmla="*/ 3537656 w 3537655"/>
                <a:gd name="connsiteY2" fmla="*/ 4562315 h 4562313"/>
                <a:gd name="connsiteX3" fmla="*/ 3076162 w 3537655"/>
                <a:gd name="connsiteY3" fmla="*/ 4453438 h 4562313"/>
                <a:gd name="connsiteX4" fmla="*/ 1 w 3537655"/>
                <a:gd name="connsiteY4" fmla="*/ -1 h 4562313"/>
                <a:gd name="connsiteX0" fmla="*/ 0 w 3459379"/>
                <a:gd name="connsiteY0" fmla="*/ 1 h 4637203"/>
                <a:gd name="connsiteX1" fmla="*/ 3202759 w 3459379"/>
                <a:gd name="connsiteY1" fmla="*/ 4278607 h 4637203"/>
                <a:gd name="connsiteX2" fmla="*/ 3459380 w 3459379"/>
                <a:gd name="connsiteY2" fmla="*/ 4637205 h 4637203"/>
                <a:gd name="connsiteX3" fmla="*/ 2997886 w 3459379"/>
                <a:gd name="connsiteY3" fmla="*/ 4528328 h 4637203"/>
                <a:gd name="connsiteX4" fmla="*/ 0 w 3459379"/>
                <a:gd name="connsiteY4" fmla="*/ 1 h 4637203"/>
                <a:gd name="connsiteX0" fmla="*/ 1 w 3552378"/>
                <a:gd name="connsiteY0" fmla="*/ 0 h 4523033"/>
                <a:gd name="connsiteX1" fmla="*/ 3295758 w 3552378"/>
                <a:gd name="connsiteY1" fmla="*/ 4164437 h 4523033"/>
                <a:gd name="connsiteX2" fmla="*/ 3552379 w 3552378"/>
                <a:gd name="connsiteY2" fmla="*/ 4523035 h 4523033"/>
                <a:gd name="connsiteX3" fmla="*/ 3090885 w 3552378"/>
                <a:gd name="connsiteY3" fmla="*/ 4414158 h 4523033"/>
                <a:gd name="connsiteX4" fmla="*/ 1 w 3552378"/>
                <a:gd name="connsiteY4" fmla="*/ 0 h 4523033"/>
                <a:gd name="connsiteX0" fmla="*/ 1 w 3555727"/>
                <a:gd name="connsiteY0" fmla="*/ 0 h 4469436"/>
                <a:gd name="connsiteX1" fmla="*/ 3295758 w 3555727"/>
                <a:gd name="connsiteY1" fmla="*/ 4164437 h 4469436"/>
                <a:gd name="connsiteX2" fmla="*/ 3555728 w 3555727"/>
                <a:gd name="connsiteY2" fmla="*/ 4469436 h 4469436"/>
                <a:gd name="connsiteX3" fmla="*/ 3090885 w 3555727"/>
                <a:gd name="connsiteY3" fmla="*/ 4414158 h 4469436"/>
                <a:gd name="connsiteX4" fmla="*/ 1 w 3555727"/>
                <a:gd name="connsiteY4" fmla="*/ 0 h 4469436"/>
                <a:gd name="connsiteX0" fmla="*/ 1 w 3603724"/>
                <a:gd name="connsiteY0" fmla="*/ 0 h 4486515"/>
                <a:gd name="connsiteX1" fmla="*/ 3295758 w 3603724"/>
                <a:gd name="connsiteY1" fmla="*/ 4164437 h 4486515"/>
                <a:gd name="connsiteX2" fmla="*/ 3603722 w 3603724"/>
                <a:gd name="connsiteY2" fmla="*/ 4486514 h 4486515"/>
                <a:gd name="connsiteX3" fmla="*/ 3090885 w 3603724"/>
                <a:gd name="connsiteY3" fmla="*/ 4414158 h 4486515"/>
                <a:gd name="connsiteX4" fmla="*/ 1 w 3603724"/>
                <a:gd name="connsiteY4" fmla="*/ 0 h 4486515"/>
                <a:gd name="connsiteX0" fmla="*/ 1 w 3603720"/>
                <a:gd name="connsiteY0" fmla="*/ 0 h 4486515"/>
                <a:gd name="connsiteX1" fmla="*/ 3321847 w 3603720"/>
                <a:gd name="connsiteY1" fmla="*/ 4139475 h 4486515"/>
                <a:gd name="connsiteX2" fmla="*/ 3603722 w 3603720"/>
                <a:gd name="connsiteY2" fmla="*/ 4486514 h 4486515"/>
                <a:gd name="connsiteX3" fmla="*/ 3090885 w 3603720"/>
                <a:gd name="connsiteY3" fmla="*/ 4414158 h 4486515"/>
                <a:gd name="connsiteX4" fmla="*/ 1 w 3603720"/>
                <a:gd name="connsiteY4" fmla="*/ 0 h 4486515"/>
                <a:gd name="connsiteX0" fmla="*/ 0 w 3562911"/>
                <a:gd name="connsiteY0" fmla="*/ 0 h 4550760"/>
                <a:gd name="connsiteX1" fmla="*/ 3281035 w 3562911"/>
                <a:gd name="connsiteY1" fmla="*/ 4203720 h 4550760"/>
                <a:gd name="connsiteX2" fmla="*/ 3562910 w 3562911"/>
                <a:gd name="connsiteY2" fmla="*/ 4550759 h 4550760"/>
                <a:gd name="connsiteX3" fmla="*/ 3050073 w 3562911"/>
                <a:gd name="connsiteY3" fmla="*/ 4478403 h 4550760"/>
                <a:gd name="connsiteX4" fmla="*/ 0 w 3562911"/>
                <a:gd name="connsiteY4" fmla="*/ 0 h 4550760"/>
                <a:gd name="connsiteX0" fmla="*/ 1 w 3710736"/>
                <a:gd name="connsiteY0" fmla="*/ -1 h 4736918"/>
                <a:gd name="connsiteX1" fmla="*/ 3428860 w 3710736"/>
                <a:gd name="connsiteY1" fmla="*/ 4389878 h 4736918"/>
                <a:gd name="connsiteX2" fmla="*/ 3710735 w 3710736"/>
                <a:gd name="connsiteY2" fmla="*/ 4736917 h 4736918"/>
                <a:gd name="connsiteX3" fmla="*/ 3197898 w 3710736"/>
                <a:gd name="connsiteY3" fmla="*/ 4664561 h 4736918"/>
                <a:gd name="connsiteX4" fmla="*/ 1 w 3710736"/>
                <a:gd name="connsiteY4" fmla="*/ -1 h 4736918"/>
                <a:gd name="connsiteX0" fmla="*/ 1 w 3637837"/>
                <a:gd name="connsiteY0" fmla="*/ 0 h 4529476"/>
                <a:gd name="connsiteX1" fmla="*/ 3355961 w 3637837"/>
                <a:gd name="connsiteY1" fmla="*/ 4182436 h 4529476"/>
                <a:gd name="connsiteX2" fmla="*/ 3637836 w 3637837"/>
                <a:gd name="connsiteY2" fmla="*/ 4529475 h 4529476"/>
                <a:gd name="connsiteX3" fmla="*/ 3124999 w 3637837"/>
                <a:gd name="connsiteY3" fmla="*/ 4457119 h 4529476"/>
                <a:gd name="connsiteX4" fmla="*/ 1 w 3637837"/>
                <a:gd name="connsiteY4" fmla="*/ 0 h 452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837" h="4529476">
                  <a:moveTo>
                    <a:pt x="1" y="0"/>
                  </a:moveTo>
                  <a:lnTo>
                    <a:pt x="3355961" y="4182436"/>
                  </a:lnTo>
                  <a:lnTo>
                    <a:pt x="3637836" y="4529475"/>
                  </a:lnTo>
                  <a:lnTo>
                    <a:pt x="3124999" y="4457119"/>
                  </a:lnTo>
                  <a:lnTo>
                    <a:pt x="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Triangle 305"/>
            <p:cNvSpPr/>
            <p:nvPr/>
          </p:nvSpPr>
          <p:spPr>
            <a:xfrm rot="10800000">
              <a:off x="2864590" y="6298383"/>
              <a:ext cx="133230" cy="10108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/>
            <p:cNvGrpSpPr/>
            <p:nvPr/>
          </p:nvGrpSpPr>
          <p:grpSpPr>
            <a:xfrm>
              <a:off x="2372409" y="7254338"/>
              <a:ext cx="1183819" cy="65868"/>
              <a:chOff x="2368120" y="7313776"/>
              <a:chExt cx="1183819" cy="65868"/>
            </a:xfrm>
          </p:grpSpPr>
          <p:sp>
            <p:nvSpPr>
              <p:cNvPr id="307" name="Oval 29"/>
              <p:cNvSpPr>
                <a:spLocks noChangeArrowheads="1"/>
              </p:cNvSpPr>
              <p:nvPr/>
            </p:nvSpPr>
            <p:spPr bwMode="auto">
              <a:xfrm>
                <a:off x="2530547" y="7318781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308" name="Oval 29"/>
              <p:cNvSpPr>
                <a:spLocks noChangeArrowheads="1"/>
              </p:cNvSpPr>
              <p:nvPr/>
            </p:nvSpPr>
            <p:spPr bwMode="auto">
              <a:xfrm>
                <a:off x="2368120" y="7313776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309" name="Oval 29"/>
              <p:cNvSpPr>
                <a:spLocks noChangeArrowheads="1"/>
              </p:cNvSpPr>
              <p:nvPr/>
            </p:nvSpPr>
            <p:spPr bwMode="auto">
              <a:xfrm>
                <a:off x="2699763" y="7320744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>
                <a:off x="2869182" y="7315636"/>
                <a:ext cx="495783" cy="64008"/>
                <a:chOff x="2477451" y="7462522"/>
                <a:chExt cx="495783" cy="64008"/>
              </a:xfrm>
            </p:grpSpPr>
            <p:sp>
              <p:nvSpPr>
                <p:cNvPr id="313" name="Oval 29"/>
                <p:cNvSpPr>
                  <a:spLocks noChangeArrowheads="1"/>
                </p:cNvSpPr>
                <p:nvPr/>
              </p:nvSpPr>
              <p:spPr bwMode="auto">
                <a:xfrm>
                  <a:off x="2695647" y="7471181"/>
                  <a:ext cx="76621" cy="4571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Calibri" charset="0"/>
                  </a:endParaRPr>
                </a:p>
              </p:txBody>
            </p:sp>
            <p:sp>
              <p:nvSpPr>
                <p:cNvPr id="314" name="Oval 29"/>
                <p:cNvSpPr>
                  <a:spLocks noChangeArrowheads="1"/>
                </p:cNvSpPr>
                <p:nvPr/>
              </p:nvSpPr>
              <p:spPr bwMode="auto">
                <a:xfrm>
                  <a:off x="2477451" y="7462522"/>
                  <a:ext cx="109728" cy="6400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Calibri" charset="0"/>
                  </a:endParaRPr>
                </a:p>
              </p:txBody>
            </p:sp>
            <p:sp>
              <p:nvSpPr>
                <p:cNvPr id="315" name="Oval 29"/>
                <p:cNvSpPr>
                  <a:spLocks noChangeArrowheads="1"/>
                </p:cNvSpPr>
                <p:nvPr/>
              </p:nvSpPr>
              <p:spPr bwMode="auto">
                <a:xfrm>
                  <a:off x="2896613" y="7473144"/>
                  <a:ext cx="76621" cy="4571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Calibri" charset="0"/>
                  </a:endParaRPr>
                </a:p>
              </p:txBody>
            </p:sp>
          </p:grpSp>
          <p:sp>
            <p:nvSpPr>
              <p:cNvPr id="317" name="Oval 29"/>
              <p:cNvSpPr>
                <a:spLocks noChangeArrowheads="1"/>
              </p:cNvSpPr>
              <p:nvPr/>
            </p:nvSpPr>
            <p:spPr bwMode="auto">
              <a:xfrm>
                <a:off x="3475318" y="7317489"/>
                <a:ext cx="76621" cy="51307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</p:grpSp>
        <p:sp>
          <p:nvSpPr>
            <p:cNvPr id="303" name="Triangle 302"/>
            <p:cNvSpPr/>
            <p:nvPr/>
          </p:nvSpPr>
          <p:spPr>
            <a:xfrm rot="10800000">
              <a:off x="2834015" y="5771233"/>
              <a:ext cx="175424" cy="533808"/>
            </a:xfrm>
            <a:custGeom>
              <a:avLst/>
              <a:gdLst>
                <a:gd name="connsiteX0" fmla="*/ 0 w 217213"/>
                <a:gd name="connsiteY0" fmla="*/ 180365 h 180365"/>
                <a:gd name="connsiteX1" fmla="*/ 108607 w 217213"/>
                <a:gd name="connsiteY1" fmla="*/ 0 h 180365"/>
                <a:gd name="connsiteX2" fmla="*/ 217213 w 217213"/>
                <a:gd name="connsiteY2" fmla="*/ 180365 h 180365"/>
                <a:gd name="connsiteX3" fmla="*/ 0 w 217213"/>
                <a:gd name="connsiteY3" fmla="*/ 180365 h 180365"/>
                <a:gd name="connsiteX0" fmla="*/ 0 w 217213"/>
                <a:gd name="connsiteY0" fmla="*/ 180365 h 180365"/>
                <a:gd name="connsiteX1" fmla="*/ 73571 w 217213"/>
                <a:gd name="connsiteY1" fmla="*/ 72338 h 180365"/>
                <a:gd name="connsiteX2" fmla="*/ 108607 w 217213"/>
                <a:gd name="connsiteY2" fmla="*/ 0 h 180365"/>
                <a:gd name="connsiteX3" fmla="*/ 217213 w 217213"/>
                <a:gd name="connsiteY3" fmla="*/ 180365 h 180365"/>
                <a:gd name="connsiteX4" fmla="*/ 0 w 217213"/>
                <a:gd name="connsiteY4" fmla="*/ 180365 h 180365"/>
                <a:gd name="connsiteX0" fmla="*/ 0 w 213710"/>
                <a:gd name="connsiteY0" fmla="*/ 422103 h 422103"/>
                <a:gd name="connsiteX1" fmla="*/ 70068 w 213710"/>
                <a:gd name="connsiteY1" fmla="*/ 72338 h 422103"/>
                <a:gd name="connsiteX2" fmla="*/ 105104 w 213710"/>
                <a:gd name="connsiteY2" fmla="*/ 0 h 422103"/>
                <a:gd name="connsiteX3" fmla="*/ 213710 w 213710"/>
                <a:gd name="connsiteY3" fmla="*/ 180365 h 422103"/>
                <a:gd name="connsiteX4" fmla="*/ 0 w 213710"/>
                <a:gd name="connsiteY4" fmla="*/ 422103 h 422103"/>
                <a:gd name="connsiteX0" fmla="*/ 0 w 210207"/>
                <a:gd name="connsiteY0" fmla="*/ 422103 h 432613"/>
                <a:gd name="connsiteX1" fmla="*/ 70068 w 210207"/>
                <a:gd name="connsiteY1" fmla="*/ 72338 h 432613"/>
                <a:gd name="connsiteX2" fmla="*/ 105104 w 210207"/>
                <a:gd name="connsiteY2" fmla="*/ 0 h 432613"/>
                <a:gd name="connsiteX3" fmla="*/ 210207 w 210207"/>
                <a:gd name="connsiteY3" fmla="*/ 432613 h 432613"/>
                <a:gd name="connsiteX4" fmla="*/ 0 w 210207"/>
                <a:gd name="connsiteY4" fmla="*/ 422103 h 432613"/>
                <a:gd name="connsiteX0" fmla="*/ 0 w 257832"/>
                <a:gd name="connsiteY0" fmla="*/ 422103 h 422103"/>
                <a:gd name="connsiteX1" fmla="*/ 70068 w 257832"/>
                <a:gd name="connsiteY1" fmla="*/ 72338 h 422103"/>
                <a:gd name="connsiteX2" fmla="*/ 105104 w 257832"/>
                <a:gd name="connsiteY2" fmla="*/ 0 h 422103"/>
                <a:gd name="connsiteX3" fmla="*/ 257832 w 257832"/>
                <a:gd name="connsiteY3" fmla="*/ 388163 h 422103"/>
                <a:gd name="connsiteX4" fmla="*/ 0 w 257832"/>
                <a:gd name="connsiteY4" fmla="*/ 422103 h 422103"/>
                <a:gd name="connsiteX0" fmla="*/ 0 w 207032"/>
                <a:gd name="connsiteY0" fmla="*/ 422103 h 423088"/>
                <a:gd name="connsiteX1" fmla="*/ 70068 w 207032"/>
                <a:gd name="connsiteY1" fmla="*/ 72338 h 423088"/>
                <a:gd name="connsiteX2" fmla="*/ 105104 w 207032"/>
                <a:gd name="connsiteY2" fmla="*/ 0 h 423088"/>
                <a:gd name="connsiteX3" fmla="*/ 207032 w 207032"/>
                <a:gd name="connsiteY3" fmla="*/ 423088 h 423088"/>
                <a:gd name="connsiteX4" fmla="*/ 0 w 207032"/>
                <a:gd name="connsiteY4" fmla="*/ 422103 h 423088"/>
                <a:gd name="connsiteX0" fmla="*/ 0 w 210207"/>
                <a:gd name="connsiteY0" fmla="*/ 422103 h 423088"/>
                <a:gd name="connsiteX1" fmla="*/ 73243 w 210207"/>
                <a:gd name="connsiteY1" fmla="*/ 72338 h 423088"/>
                <a:gd name="connsiteX2" fmla="*/ 108279 w 210207"/>
                <a:gd name="connsiteY2" fmla="*/ 0 h 423088"/>
                <a:gd name="connsiteX3" fmla="*/ 210207 w 210207"/>
                <a:gd name="connsiteY3" fmla="*/ 423088 h 423088"/>
                <a:gd name="connsiteX4" fmla="*/ 0 w 210207"/>
                <a:gd name="connsiteY4" fmla="*/ 422103 h 423088"/>
                <a:gd name="connsiteX0" fmla="*/ 0 w 210207"/>
                <a:gd name="connsiteY0" fmla="*/ 520528 h 521513"/>
                <a:gd name="connsiteX1" fmla="*/ 73243 w 210207"/>
                <a:gd name="connsiteY1" fmla="*/ 170763 h 521513"/>
                <a:gd name="connsiteX2" fmla="*/ 209879 w 210207"/>
                <a:gd name="connsiteY2" fmla="*/ 0 h 521513"/>
                <a:gd name="connsiteX3" fmla="*/ 210207 w 210207"/>
                <a:gd name="connsiteY3" fmla="*/ 521513 h 521513"/>
                <a:gd name="connsiteX4" fmla="*/ 0 w 210207"/>
                <a:gd name="connsiteY4" fmla="*/ 520528 h 521513"/>
                <a:gd name="connsiteX0" fmla="*/ 0 w 210207"/>
                <a:gd name="connsiteY0" fmla="*/ 524390 h 525375"/>
                <a:gd name="connsiteX1" fmla="*/ 16093 w 210207"/>
                <a:gd name="connsiteY1" fmla="*/ 0 h 525375"/>
                <a:gd name="connsiteX2" fmla="*/ 209879 w 210207"/>
                <a:gd name="connsiteY2" fmla="*/ 3862 h 525375"/>
                <a:gd name="connsiteX3" fmla="*/ 210207 w 210207"/>
                <a:gd name="connsiteY3" fmla="*/ 525375 h 525375"/>
                <a:gd name="connsiteX4" fmla="*/ 0 w 210207"/>
                <a:gd name="connsiteY4" fmla="*/ 524390 h 525375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97507 w 209879"/>
                <a:gd name="connsiteY3" fmla="*/ 519025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81632 w 209879"/>
                <a:gd name="connsiteY3" fmla="*/ 503150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78457 w 209879"/>
                <a:gd name="connsiteY3" fmla="*/ 474575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87982 w 209879"/>
                <a:gd name="connsiteY3" fmla="*/ 519025 h 524390"/>
                <a:gd name="connsiteX4" fmla="*/ 0 w 209879"/>
                <a:gd name="connsiteY4" fmla="*/ 524390 h 524390"/>
                <a:gd name="connsiteX0" fmla="*/ 0 w 187982"/>
                <a:gd name="connsiteY0" fmla="*/ 526878 h 526878"/>
                <a:gd name="connsiteX1" fmla="*/ 16093 w 187982"/>
                <a:gd name="connsiteY1" fmla="*/ 2488 h 526878"/>
                <a:gd name="connsiteX2" fmla="*/ 184479 w 187982"/>
                <a:gd name="connsiteY2" fmla="*/ 0 h 526878"/>
                <a:gd name="connsiteX3" fmla="*/ 187982 w 187982"/>
                <a:gd name="connsiteY3" fmla="*/ 521513 h 526878"/>
                <a:gd name="connsiteX4" fmla="*/ 0 w 187982"/>
                <a:gd name="connsiteY4" fmla="*/ 526878 h 526878"/>
                <a:gd name="connsiteX0" fmla="*/ 0 w 194005"/>
                <a:gd name="connsiteY0" fmla="*/ 526878 h 526878"/>
                <a:gd name="connsiteX1" fmla="*/ 16093 w 194005"/>
                <a:gd name="connsiteY1" fmla="*/ 2488 h 526878"/>
                <a:gd name="connsiteX2" fmla="*/ 194004 w 194005"/>
                <a:gd name="connsiteY2" fmla="*/ 0 h 526878"/>
                <a:gd name="connsiteX3" fmla="*/ 187982 w 194005"/>
                <a:gd name="connsiteY3" fmla="*/ 521513 h 526878"/>
                <a:gd name="connsiteX4" fmla="*/ 0 w 194005"/>
                <a:gd name="connsiteY4" fmla="*/ 526878 h 526878"/>
                <a:gd name="connsiteX0" fmla="*/ 0 w 194005"/>
                <a:gd name="connsiteY0" fmla="*/ 517353 h 521513"/>
                <a:gd name="connsiteX1" fmla="*/ 16093 w 194005"/>
                <a:gd name="connsiteY1" fmla="*/ 2488 h 521513"/>
                <a:gd name="connsiteX2" fmla="*/ 194004 w 194005"/>
                <a:gd name="connsiteY2" fmla="*/ 0 h 521513"/>
                <a:gd name="connsiteX3" fmla="*/ 187982 w 194005"/>
                <a:gd name="connsiteY3" fmla="*/ 521513 h 521513"/>
                <a:gd name="connsiteX4" fmla="*/ 0 w 194005"/>
                <a:gd name="connsiteY4" fmla="*/ 517353 h 521513"/>
                <a:gd name="connsiteX0" fmla="*/ 0 w 181305"/>
                <a:gd name="connsiteY0" fmla="*/ 517353 h 521513"/>
                <a:gd name="connsiteX1" fmla="*/ 3393 w 181305"/>
                <a:gd name="connsiteY1" fmla="*/ 2488 h 521513"/>
                <a:gd name="connsiteX2" fmla="*/ 181304 w 181305"/>
                <a:gd name="connsiteY2" fmla="*/ 0 h 521513"/>
                <a:gd name="connsiteX3" fmla="*/ 175282 w 181305"/>
                <a:gd name="connsiteY3" fmla="*/ 521513 h 521513"/>
                <a:gd name="connsiteX4" fmla="*/ 0 w 181305"/>
                <a:gd name="connsiteY4" fmla="*/ 517353 h 521513"/>
                <a:gd name="connsiteX0" fmla="*/ 0 w 190830"/>
                <a:gd name="connsiteY0" fmla="*/ 514178 h 521513"/>
                <a:gd name="connsiteX1" fmla="*/ 12918 w 190830"/>
                <a:gd name="connsiteY1" fmla="*/ 2488 h 521513"/>
                <a:gd name="connsiteX2" fmla="*/ 190829 w 190830"/>
                <a:gd name="connsiteY2" fmla="*/ 0 h 521513"/>
                <a:gd name="connsiteX3" fmla="*/ 184807 w 190830"/>
                <a:gd name="connsiteY3" fmla="*/ 521513 h 521513"/>
                <a:gd name="connsiteX4" fmla="*/ 0 w 190830"/>
                <a:gd name="connsiteY4" fmla="*/ 514178 h 521513"/>
                <a:gd name="connsiteX0" fmla="*/ 0 w 190830"/>
                <a:gd name="connsiteY0" fmla="*/ 514865 h 522200"/>
                <a:gd name="connsiteX1" fmla="*/ 3393 w 190830"/>
                <a:gd name="connsiteY1" fmla="*/ 0 h 522200"/>
                <a:gd name="connsiteX2" fmla="*/ 190829 w 190830"/>
                <a:gd name="connsiteY2" fmla="*/ 687 h 522200"/>
                <a:gd name="connsiteX3" fmla="*/ 184807 w 190830"/>
                <a:gd name="connsiteY3" fmla="*/ 522200 h 522200"/>
                <a:gd name="connsiteX4" fmla="*/ 0 w 190830"/>
                <a:gd name="connsiteY4" fmla="*/ 514865 h 522200"/>
                <a:gd name="connsiteX0" fmla="*/ 0 w 187656"/>
                <a:gd name="connsiteY0" fmla="*/ 514865 h 522200"/>
                <a:gd name="connsiteX1" fmla="*/ 3393 w 187656"/>
                <a:gd name="connsiteY1" fmla="*/ 0 h 522200"/>
                <a:gd name="connsiteX2" fmla="*/ 187654 w 187656"/>
                <a:gd name="connsiteY2" fmla="*/ 3862 h 522200"/>
                <a:gd name="connsiteX3" fmla="*/ 184807 w 187656"/>
                <a:gd name="connsiteY3" fmla="*/ 522200 h 522200"/>
                <a:gd name="connsiteX4" fmla="*/ 0 w 187656"/>
                <a:gd name="connsiteY4" fmla="*/ 514865 h 522200"/>
                <a:gd name="connsiteX0" fmla="*/ 0 w 187655"/>
                <a:gd name="connsiteY0" fmla="*/ 514865 h 519025"/>
                <a:gd name="connsiteX1" fmla="*/ 3393 w 187655"/>
                <a:gd name="connsiteY1" fmla="*/ 0 h 519025"/>
                <a:gd name="connsiteX2" fmla="*/ 187654 w 187655"/>
                <a:gd name="connsiteY2" fmla="*/ 3862 h 519025"/>
                <a:gd name="connsiteX3" fmla="*/ 181632 w 187655"/>
                <a:gd name="connsiteY3" fmla="*/ 519025 h 519025"/>
                <a:gd name="connsiteX4" fmla="*/ 0 w 187655"/>
                <a:gd name="connsiteY4" fmla="*/ 514865 h 519025"/>
                <a:gd name="connsiteX0" fmla="*/ 0 w 224646"/>
                <a:gd name="connsiteY0" fmla="*/ 514865 h 514865"/>
                <a:gd name="connsiteX1" fmla="*/ 3393 w 224646"/>
                <a:gd name="connsiteY1" fmla="*/ 0 h 514865"/>
                <a:gd name="connsiteX2" fmla="*/ 187654 w 224646"/>
                <a:gd name="connsiteY2" fmla="*/ 3862 h 514865"/>
                <a:gd name="connsiteX3" fmla="*/ 224646 w 224646"/>
                <a:gd name="connsiteY3" fmla="*/ 512937 h 514865"/>
                <a:gd name="connsiteX4" fmla="*/ 0 w 224646"/>
                <a:gd name="connsiteY4" fmla="*/ 514865 h 514865"/>
                <a:gd name="connsiteX0" fmla="*/ 0 w 211742"/>
                <a:gd name="connsiteY0" fmla="*/ 514865 h 514865"/>
                <a:gd name="connsiteX1" fmla="*/ 3393 w 211742"/>
                <a:gd name="connsiteY1" fmla="*/ 0 h 514865"/>
                <a:gd name="connsiteX2" fmla="*/ 187654 w 211742"/>
                <a:gd name="connsiteY2" fmla="*/ 3862 h 514865"/>
                <a:gd name="connsiteX3" fmla="*/ 211742 w 211742"/>
                <a:gd name="connsiteY3" fmla="*/ 509893 h 514865"/>
                <a:gd name="connsiteX4" fmla="*/ 0 w 211742"/>
                <a:gd name="connsiteY4" fmla="*/ 514865 h 514865"/>
                <a:gd name="connsiteX0" fmla="*/ 5211 w 208350"/>
                <a:gd name="connsiteY0" fmla="*/ 511821 h 511821"/>
                <a:gd name="connsiteX1" fmla="*/ 1 w 208350"/>
                <a:gd name="connsiteY1" fmla="*/ 0 h 511821"/>
                <a:gd name="connsiteX2" fmla="*/ 184262 w 208350"/>
                <a:gd name="connsiteY2" fmla="*/ 3862 h 511821"/>
                <a:gd name="connsiteX3" fmla="*/ 208350 w 208350"/>
                <a:gd name="connsiteY3" fmla="*/ 509893 h 511821"/>
                <a:gd name="connsiteX4" fmla="*/ 5211 w 208350"/>
                <a:gd name="connsiteY4" fmla="*/ 511821 h 511821"/>
                <a:gd name="connsiteX0" fmla="*/ 5210 w 225554"/>
                <a:gd name="connsiteY0" fmla="*/ 511821 h 511821"/>
                <a:gd name="connsiteX1" fmla="*/ 0 w 225554"/>
                <a:gd name="connsiteY1" fmla="*/ 0 h 511821"/>
                <a:gd name="connsiteX2" fmla="*/ 184261 w 225554"/>
                <a:gd name="connsiteY2" fmla="*/ 3862 h 511821"/>
                <a:gd name="connsiteX3" fmla="*/ 225555 w 225554"/>
                <a:gd name="connsiteY3" fmla="*/ 506849 h 511821"/>
                <a:gd name="connsiteX4" fmla="*/ 5210 w 225554"/>
                <a:gd name="connsiteY4" fmla="*/ 511821 h 511821"/>
                <a:gd name="connsiteX0" fmla="*/ 5210 w 225555"/>
                <a:gd name="connsiteY0" fmla="*/ 511821 h 511821"/>
                <a:gd name="connsiteX1" fmla="*/ 0 w 225555"/>
                <a:gd name="connsiteY1" fmla="*/ 0 h 511821"/>
                <a:gd name="connsiteX2" fmla="*/ 184261 w 225555"/>
                <a:gd name="connsiteY2" fmla="*/ 3862 h 511821"/>
                <a:gd name="connsiteX3" fmla="*/ 225555 w 225555"/>
                <a:gd name="connsiteY3" fmla="*/ 506849 h 511821"/>
                <a:gd name="connsiteX4" fmla="*/ 5210 w 225555"/>
                <a:gd name="connsiteY4" fmla="*/ 511821 h 511821"/>
                <a:gd name="connsiteX0" fmla="*/ 185 w 220530"/>
                <a:gd name="connsiteY0" fmla="*/ 511821 h 511821"/>
                <a:gd name="connsiteX1" fmla="*/ 7879 w 220530"/>
                <a:gd name="connsiteY1" fmla="*/ 0 h 511821"/>
                <a:gd name="connsiteX2" fmla="*/ 179236 w 220530"/>
                <a:gd name="connsiteY2" fmla="*/ 3862 h 511821"/>
                <a:gd name="connsiteX3" fmla="*/ 220530 w 220530"/>
                <a:gd name="connsiteY3" fmla="*/ 506849 h 511821"/>
                <a:gd name="connsiteX4" fmla="*/ 185 w 220530"/>
                <a:gd name="connsiteY4" fmla="*/ 511821 h 511821"/>
                <a:gd name="connsiteX0" fmla="*/ 89 w 233338"/>
                <a:gd name="connsiteY0" fmla="*/ 508777 h 508777"/>
                <a:gd name="connsiteX1" fmla="*/ 20687 w 233338"/>
                <a:gd name="connsiteY1" fmla="*/ 0 h 508777"/>
                <a:gd name="connsiteX2" fmla="*/ 192044 w 233338"/>
                <a:gd name="connsiteY2" fmla="*/ 3862 h 508777"/>
                <a:gd name="connsiteX3" fmla="*/ 233338 w 233338"/>
                <a:gd name="connsiteY3" fmla="*/ 506849 h 508777"/>
                <a:gd name="connsiteX4" fmla="*/ 89 w 233338"/>
                <a:gd name="connsiteY4" fmla="*/ 508777 h 508777"/>
                <a:gd name="connsiteX0" fmla="*/ 136 w 233385"/>
                <a:gd name="connsiteY0" fmla="*/ 508777 h 508777"/>
                <a:gd name="connsiteX1" fmla="*/ 12132 w 233385"/>
                <a:gd name="connsiteY1" fmla="*/ 0 h 508777"/>
                <a:gd name="connsiteX2" fmla="*/ 192091 w 233385"/>
                <a:gd name="connsiteY2" fmla="*/ 3862 h 508777"/>
                <a:gd name="connsiteX3" fmla="*/ 233385 w 233385"/>
                <a:gd name="connsiteY3" fmla="*/ 506849 h 508777"/>
                <a:gd name="connsiteX4" fmla="*/ 136 w 233385"/>
                <a:gd name="connsiteY4" fmla="*/ 508777 h 508777"/>
                <a:gd name="connsiteX0" fmla="*/ 108 w 237659"/>
                <a:gd name="connsiteY0" fmla="*/ 511821 h 511821"/>
                <a:gd name="connsiteX1" fmla="*/ 16406 w 237659"/>
                <a:gd name="connsiteY1" fmla="*/ 0 h 511821"/>
                <a:gd name="connsiteX2" fmla="*/ 196365 w 237659"/>
                <a:gd name="connsiteY2" fmla="*/ 3862 h 511821"/>
                <a:gd name="connsiteX3" fmla="*/ 237659 w 237659"/>
                <a:gd name="connsiteY3" fmla="*/ 506849 h 511821"/>
                <a:gd name="connsiteX4" fmla="*/ 108 w 237659"/>
                <a:gd name="connsiteY4" fmla="*/ 511821 h 51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59" h="511821">
                  <a:moveTo>
                    <a:pt x="108" y="511821"/>
                  </a:moveTo>
                  <a:cubicBezTo>
                    <a:pt x="-1629" y="341214"/>
                    <a:pt x="18143" y="170607"/>
                    <a:pt x="16406" y="0"/>
                  </a:cubicBezTo>
                  <a:lnTo>
                    <a:pt x="196365" y="3862"/>
                  </a:lnTo>
                  <a:cubicBezTo>
                    <a:pt x="196474" y="177700"/>
                    <a:pt x="224645" y="326923"/>
                    <a:pt x="237659" y="506849"/>
                  </a:cubicBezTo>
                  <a:lnTo>
                    <a:pt x="108" y="511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Triangle 238"/>
            <p:cNvSpPr/>
            <p:nvPr/>
          </p:nvSpPr>
          <p:spPr>
            <a:xfrm rot="10564552">
              <a:off x="2506403" y="5784563"/>
              <a:ext cx="626213" cy="500162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2757648 w 3470261"/>
                <a:gd name="connsiteY0" fmla="*/ 3992090 h 4066898"/>
                <a:gd name="connsiteX1" fmla="*/ -2 w 3470261"/>
                <a:gd name="connsiteY1" fmla="*/ -1 h 4066898"/>
                <a:gd name="connsiteX2" fmla="*/ 3470260 w 3470261"/>
                <a:gd name="connsiteY2" fmla="*/ 4066896 h 4066898"/>
                <a:gd name="connsiteX3" fmla="*/ 2757648 w 3470261"/>
                <a:gd name="connsiteY3" fmla="*/ 3992090 h 4066898"/>
                <a:gd name="connsiteX0" fmla="*/ 2757652 w 3470265"/>
                <a:gd name="connsiteY0" fmla="*/ 3992090 h 4066898"/>
                <a:gd name="connsiteX1" fmla="*/ 2 w 3470265"/>
                <a:gd name="connsiteY1" fmla="*/ -1 h 4066898"/>
                <a:gd name="connsiteX2" fmla="*/ 1953535 w 3470265"/>
                <a:gd name="connsiteY2" fmla="*/ 2226881 h 4066898"/>
                <a:gd name="connsiteX3" fmla="*/ 3470264 w 3470265"/>
                <a:gd name="connsiteY3" fmla="*/ 4066896 h 4066898"/>
                <a:gd name="connsiteX4" fmla="*/ 2757652 w 3470265"/>
                <a:gd name="connsiteY4" fmla="*/ 3992090 h 4066898"/>
                <a:gd name="connsiteX0" fmla="*/ 2757648 w 5881463"/>
                <a:gd name="connsiteY0" fmla="*/ 3992090 h 4066898"/>
                <a:gd name="connsiteX1" fmla="*/ -2 w 5881463"/>
                <a:gd name="connsiteY1" fmla="*/ -1 h 4066898"/>
                <a:gd name="connsiteX2" fmla="*/ 5881464 w 5881463"/>
                <a:gd name="connsiteY2" fmla="*/ 665579 h 4066898"/>
                <a:gd name="connsiteX3" fmla="*/ 3470260 w 5881463"/>
                <a:gd name="connsiteY3" fmla="*/ 4066896 h 4066898"/>
                <a:gd name="connsiteX4" fmla="*/ 2757648 w 5881463"/>
                <a:gd name="connsiteY4" fmla="*/ 3992090 h 4066898"/>
                <a:gd name="connsiteX0" fmla="*/ 0 w 3123815"/>
                <a:gd name="connsiteY0" fmla="*/ 3444150 h 3518958"/>
                <a:gd name="connsiteX1" fmla="*/ 2743860 w 3123815"/>
                <a:gd name="connsiteY1" fmla="*/ -1 h 3518958"/>
                <a:gd name="connsiteX2" fmla="*/ 3123816 w 3123815"/>
                <a:gd name="connsiteY2" fmla="*/ 117639 h 3518958"/>
                <a:gd name="connsiteX3" fmla="*/ 712612 w 3123815"/>
                <a:gd name="connsiteY3" fmla="*/ 3518956 h 3518958"/>
                <a:gd name="connsiteX4" fmla="*/ 0 w 3123815"/>
                <a:gd name="connsiteY4" fmla="*/ 3444150 h 3518958"/>
                <a:gd name="connsiteX0" fmla="*/ 0 w 3154456"/>
                <a:gd name="connsiteY0" fmla="*/ 3444150 h 3518958"/>
                <a:gd name="connsiteX1" fmla="*/ 2743860 w 3154456"/>
                <a:gd name="connsiteY1" fmla="*/ -1 h 3518958"/>
                <a:gd name="connsiteX2" fmla="*/ 3154455 w 3154456"/>
                <a:gd name="connsiteY2" fmla="*/ 60521 h 3518958"/>
                <a:gd name="connsiteX3" fmla="*/ 712612 w 3154456"/>
                <a:gd name="connsiteY3" fmla="*/ 3518956 h 3518958"/>
                <a:gd name="connsiteX4" fmla="*/ 0 w 3154456"/>
                <a:gd name="connsiteY4" fmla="*/ 3444150 h 3518958"/>
                <a:gd name="connsiteX0" fmla="*/ 0 w 2758672"/>
                <a:gd name="connsiteY0" fmla="*/ 3444150 h 3518958"/>
                <a:gd name="connsiteX1" fmla="*/ 2743860 w 2758672"/>
                <a:gd name="connsiteY1" fmla="*/ -1 h 3518958"/>
                <a:gd name="connsiteX2" fmla="*/ 2758671 w 2758672"/>
                <a:gd name="connsiteY2" fmla="*/ 1412374 h 3518958"/>
                <a:gd name="connsiteX3" fmla="*/ 712612 w 2758672"/>
                <a:gd name="connsiteY3" fmla="*/ 3518956 h 3518958"/>
                <a:gd name="connsiteX4" fmla="*/ 0 w 2758672"/>
                <a:gd name="connsiteY4" fmla="*/ 3444150 h 3518958"/>
                <a:gd name="connsiteX0" fmla="*/ 0 w 2758672"/>
                <a:gd name="connsiteY0" fmla="*/ 2076934 h 2151742"/>
                <a:gd name="connsiteX1" fmla="*/ 2157631 w 2758672"/>
                <a:gd name="connsiteY1" fmla="*/ 0 h 2151742"/>
                <a:gd name="connsiteX2" fmla="*/ 2758671 w 2758672"/>
                <a:gd name="connsiteY2" fmla="*/ 45158 h 2151742"/>
                <a:gd name="connsiteX3" fmla="*/ 712612 w 2758672"/>
                <a:gd name="connsiteY3" fmla="*/ 2151740 h 2151742"/>
                <a:gd name="connsiteX4" fmla="*/ 0 w 2758672"/>
                <a:gd name="connsiteY4" fmla="*/ 2076934 h 2151742"/>
                <a:gd name="connsiteX0" fmla="*/ 0 w 2768446"/>
                <a:gd name="connsiteY0" fmla="*/ 2076934 h 2151742"/>
                <a:gd name="connsiteX1" fmla="*/ 2157631 w 2768446"/>
                <a:gd name="connsiteY1" fmla="*/ 0 h 2151742"/>
                <a:gd name="connsiteX2" fmla="*/ 2768446 w 2768446"/>
                <a:gd name="connsiteY2" fmla="*/ 105321 h 2151742"/>
                <a:gd name="connsiteX3" fmla="*/ 712612 w 2768446"/>
                <a:gd name="connsiteY3" fmla="*/ 2151740 h 2151742"/>
                <a:gd name="connsiteX4" fmla="*/ 0 w 2768446"/>
                <a:gd name="connsiteY4" fmla="*/ 2076934 h 2151742"/>
                <a:gd name="connsiteX0" fmla="*/ 0 w 2768446"/>
                <a:gd name="connsiteY0" fmla="*/ 2051419 h 2126227"/>
                <a:gd name="connsiteX1" fmla="*/ 2101893 w 2768446"/>
                <a:gd name="connsiteY1" fmla="*/ -1 h 2126227"/>
                <a:gd name="connsiteX2" fmla="*/ 2768446 w 2768446"/>
                <a:gd name="connsiteY2" fmla="*/ 79806 h 2126227"/>
                <a:gd name="connsiteX3" fmla="*/ 712612 w 2768446"/>
                <a:gd name="connsiteY3" fmla="*/ 2126225 h 2126227"/>
                <a:gd name="connsiteX4" fmla="*/ 0 w 2768446"/>
                <a:gd name="connsiteY4" fmla="*/ 2051419 h 2126227"/>
                <a:gd name="connsiteX0" fmla="*/ 0 w 2585320"/>
                <a:gd name="connsiteY0" fmla="*/ 2051419 h 2126227"/>
                <a:gd name="connsiteX1" fmla="*/ 2101893 w 2585320"/>
                <a:gd name="connsiteY1" fmla="*/ -1 h 2126227"/>
                <a:gd name="connsiteX2" fmla="*/ 2585320 w 2585320"/>
                <a:gd name="connsiteY2" fmla="*/ 66018 h 2126227"/>
                <a:gd name="connsiteX3" fmla="*/ 712612 w 2585320"/>
                <a:gd name="connsiteY3" fmla="*/ 2126225 h 2126227"/>
                <a:gd name="connsiteX4" fmla="*/ 0 w 2585320"/>
                <a:gd name="connsiteY4" fmla="*/ 2051419 h 2126227"/>
                <a:gd name="connsiteX0" fmla="*/ 0 w 2585320"/>
                <a:gd name="connsiteY0" fmla="*/ 2063370 h 2138178"/>
                <a:gd name="connsiteX1" fmla="*/ 1943187 w 2585320"/>
                <a:gd name="connsiteY1" fmla="*/ -1 h 2138178"/>
                <a:gd name="connsiteX2" fmla="*/ 2585320 w 2585320"/>
                <a:gd name="connsiteY2" fmla="*/ 77969 h 2138178"/>
                <a:gd name="connsiteX3" fmla="*/ 712612 w 2585320"/>
                <a:gd name="connsiteY3" fmla="*/ 2138176 h 2138178"/>
                <a:gd name="connsiteX4" fmla="*/ 0 w 2585320"/>
                <a:gd name="connsiteY4" fmla="*/ 2063370 h 2138178"/>
                <a:gd name="connsiteX0" fmla="*/ 0 w 2608900"/>
                <a:gd name="connsiteY0" fmla="*/ 2048132 h 2138178"/>
                <a:gd name="connsiteX1" fmla="*/ 1966767 w 2608900"/>
                <a:gd name="connsiteY1" fmla="*/ -1 h 2138178"/>
                <a:gd name="connsiteX2" fmla="*/ 2608900 w 2608900"/>
                <a:gd name="connsiteY2" fmla="*/ 77969 h 2138178"/>
                <a:gd name="connsiteX3" fmla="*/ 736192 w 2608900"/>
                <a:gd name="connsiteY3" fmla="*/ 2138176 h 2138178"/>
                <a:gd name="connsiteX4" fmla="*/ 0 w 2608900"/>
                <a:gd name="connsiteY4" fmla="*/ 2048132 h 2138178"/>
                <a:gd name="connsiteX0" fmla="*/ -2 w 2573113"/>
                <a:gd name="connsiteY0" fmla="*/ 2064288 h 2138178"/>
                <a:gd name="connsiteX1" fmla="*/ 1930980 w 2573113"/>
                <a:gd name="connsiteY1" fmla="*/ -1 h 2138178"/>
                <a:gd name="connsiteX2" fmla="*/ 2573113 w 2573113"/>
                <a:gd name="connsiteY2" fmla="*/ 77969 h 2138178"/>
                <a:gd name="connsiteX3" fmla="*/ 700405 w 2573113"/>
                <a:gd name="connsiteY3" fmla="*/ 2138176 h 2138178"/>
                <a:gd name="connsiteX4" fmla="*/ -2 w 2573113"/>
                <a:gd name="connsiteY4" fmla="*/ 2064288 h 2138178"/>
                <a:gd name="connsiteX0" fmla="*/ 1 w 2598370"/>
                <a:gd name="connsiteY0" fmla="*/ 2075851 h 2138178"/>
                <a:gd name="connsiteX1" fmla="*/ 1956237 w 2598370"/>
                <a:gd name="connsiteY1" fmla="*/ -1 h 2138178"/>
                <a:gd name="connsiteX2" fmla="*/ 2598370 w 2598370"/>
                <a:gd name="connsiteY2" fmla="*/ 77969 h 2138178"/>
                <a:gd name="connsiteX3" fmla="*/ 725662 w 2598370"/>
                <a:gd name="connsiteY3" fmla="*/ 2138176 h 2138178"/>
                <a:gd name="connsiteX4" fmla="*/ 1 w 2598370"/>
                <a:gd name="connsiteY4" fmla="*/ 2075851 h 2138178"/>
                <a:gd name="connsiteX0" fmla="*/ 1 w 2475447"/>
                <a:gd name="connsiteY0" fmla="*/ 2075851 h 2138178"/>
                <a:gd name="connsiteX1" fmla="*/ 1956237 w 2475447"/>
                <a:gd name="connsiteY1" fmla="*/ -1 h 2138178"/>
                <a:gd name="connsiteX2" fmla="*/ 2475448 w 2475447"/>
                <a:gd name="connsiteY2" fmla="*/ 82173 h 2138178"/>
                <a:gd name="connsiteX3" fmla="*/ 725662 w 2475447"/>
                <a:gd name="connsiteY3" fmla="*/ 2138176 h 2138178"/>
                <a:gd name="connsiteX4" fmla="*/ 1 w 2475447"/>
                <a:gd name="connsiteY4" fmla="*/ 2075851 h 2138178"/>
                <a:gd name="connsiteX0" fmla="*/ 1 w 2475447"/>
                <a:gd name="connsiteY0" fmla="*/ 2053645 h 2115972"/>
                <a:gd name="connsiteX1" fmla="*/ 1893514 w 2475447"/>
                <a:gd name="connsiteY1" fmla="*/ 0 h 2115972"/>
                <a:gd name="connsiteX2" fmla="*/ 2475448 w 2475447"/>
                <a:gd name="connsiteY2" fmla="*/ 59967 h 2115972"/>
                <a:gd name="connsiteX3" fmla="*/ 725662 w 2475447"/>
                <a:gd name="connsiteY3" fmla="*/ 2115970 h 2115972"/>
                <a:gd name="connsiteX4" fmla="*/ 1 w 2475447"/>
                <a:gd name="connsiteY4" fmla="*/ 2053645 h 2115972"/>
                <a:gd name="connsiteX0" fmla="*/ 1 w 2475447"/>
                <a:gd name="connsiteY0" fmla="*/ 2080446 h 2142773"/>
                <a:gd name="connsiteX1" fmla="*/ 1895192 w 2475447"/>
                <a:gd name="connsiteY1" fmla="*/ -1 h 2142773"/>
                <a:gd name="connsiteX2" fmla="*/ 2475448 w 2475447"/>
                <a:gd name="connsiteY2" fmla="*/ 86768 h 2142773"/>
                <a:gd name="connsiteX3" fmla="*/ 725662 w 2475447"/>
                <a:gd name="connsiteY3" fmla="*/ 2142771 h 2142773"/>
                <a:gd name="connsiteX4" fmla="*/ 1 w 2475447"/>
                <a:gd name="connsiteY4" fmla="*/ 2080446 h 2142773"/>
                <a:gd name="connsiteX0" fmla="*/ 1 w 2413567"/>
                <a:gd name="connsiteY0" fmla="*/ 2080446 h 2142773"/>
                <a:gd name="connsiteX1" fmla="*/ 1895192 w 2413567"/>
                <a:gd name="connsiteY1" fmla="*/ -1 h 2142773"/>
                <a:gd name="connsiteX2" fmla="*/ 2413569 w 2413567"/>
                <a:gd name="connsiteY2" fmla="*/ 95575 h 2142773"/>
                <a:gd name="connsiteX3" fmla="*/ 725662 w 2413567"/>
                <a:gd name="connsiteY3" fmla="*/ 2142771 h 2142773"/>
                <a:gd name="connsiteX4" fmla="*/ 1 w 2413567"/>
                <a:gd name="connsiteY4" fmla="*/ 2080446 h 2142773"/>
                <a:gd name="connsiteX0" fmla="*/ 1 w 2413571"/>
                <a:gd name="connsiteY0" fmla="*/ 2053645 h 2115972"/>
                <a:gd name="connsiteX1" fmla="*/ 1893517 w 2413571"/>
                <a:gd name="connsiteY1" fmla="*/ -2 h 2115972"/>
                <a:gd name="connsiteX2" fmla="*/ 2413569 w 2413571"/>
                <a:gd name="connsiteY2" fmla="*/ 68774 h 2115972"/>
                <a:gd name="connsiteX3" fmla="*/ 725662 w 2413571"/>
                <a:gd name="connsiteY3" fmla="*/ 2115970 h 2115972"/>
                <a:gd name="connsiteX4" fmla="*/ 1 w 2413571"/>
                <a:gd name="connsiteY4" fmla="*/ 2053645 h 2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571" h="2115972">
                  <a:moveTo>
                    <a:pt x="1" y="2053645"/>
                  </a:moveTo>
                  <a:lnTo>
                    <a:pt x="1893517" y="-2"/>
                  </a:lnTo>
                  <a:lnTo>
                    <a:pt x="2413569" y="68774"/>
                  </a:lnTo>
                  <a:lnTo>
                    <a:pt x="725662" y="2115970"/>
                  </a:lnTo>
                  <a:lnTo>
                    <a:pt x="1" y="205364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57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659354"/>
            <a:ext cx="5429250" cy="513602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Gun Lens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0766" y="3144104"/>
            <a:ext cx="2429072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The gun lens is an electrostatic lens positioned directly behind the field emitter and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extractor</a:t>
            </a: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Wingdings" charset="2"/>
              <a:buChar char="Ø"/>
            </a:pP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Increasing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gun lens leads to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reduction of the beam size and current. </a:t>
            </a:r>
          </a:p>
          <a:p>
            <a:pPr marL="214313" indent="-214313">
              <a:buFont typeface="Wingdings" charset="2"/>
              <a:buChar char="Ø"/>
            </a:pP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Increasing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the gun lens by 1 leads to a reduction of the beam current by approximately 35%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14313" indent="-214313">
              <a:buFont typeface="Wingdings" charset="2"/>
              <a:buChar char="Ø"/>
            </a:pPr>
            <a:endParaRPr lang="en-GB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GB" sz="1350">
                <a:latin typeface="Times New Roman" charset="0"/>
                <a:ea typeface="Times New Roman" charset="0"/>
                <a:cs typeface="Times New Roman" charset="0"/>
              </a:rPr>
              <a:t>sets </a:t>
            </a:r>
            <a:r>
              <a:rPr lang="en-GB" sz="1350">
                <a:latin typeface="Times New Roman" charset="0"/>
                <a:ea typeface="Times New Roman" charset="0"/>
                <a:cs typeface="Times New Roman" charset="0"/>
              </a:rPr>
              <a:t>the first beam crossover which is in turn the object of the first condenser lens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60236" y="3128220"/>
            <a:ext cx="1162620" cy="1086876"/>
          </a:xfrm>
          <a:prstGeom prst="rect">
            <a:avLst/>
          </a:prstGeom>
        </p:spPr>
      </p:pic>
      <p:grpSp>
        <p:nvGrpSpPr>
          <p:cNvPr id="181" name="Group 180"/>
          <p:cNvGrpSpPr/>
          <p:nvPr/>
        </p:nvGrpSpPr>
        <p:grpSpPr>
          <a:xfrm>
            <a:off x="2514600" y="4234252"/>
            <a:ext cx="3612701" cy="2146856"/>
            <a:chOff x="3344074" y="1831735"/>
            <a:chExt cx="4816934" cy="2862474"/>
          </a:xfrm>
        </p:grpSpPr>
        <p:grpSp>
          <p:nvGrpSpPr>
            <p:cNvPr id="94" name="Group 93"/>
            <p:cNvGrpSpPr/>
            <p:nvPr/>
          </p:nvGrpSpPr>
          <p:grpSpPr>
            <a:xfrm>
              <a:off x="3344074" y="1840917"/>
              <a:ext cx="1424443" cy="2813545"/>
              <a:chOff x="4364781" y="1755390"/>
              <a:chExt cx="1424443" cy="281354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492287" y="3869005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4465845" y="3860918"/>
                <a:ext cx="1321246" cy="85492"/>
                <a:chOff x="4465845" y="3860918"/>
                <a:chExt cx="1321246" cy="85492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4478604" y="3873296"/>
                  <a:ext cx="1301613" cy="58833"/>
                  <a:chOff x="4478604" y="3873296"/>
                  <a:chExt cx="1301613" cy="58833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 rot="10800000">
                    <a:off x="5429993" y="3877706"/>
                    <a:ext cx="350224" cy="54423"/>
                  </a:xfrm>
                  <a:prstGeom prst="rect">
                    <a:avLst/>
                  </a:prstGeom>
                  <a:pattFill prst="pct80">
                    <a:fgClr>
                      <a:srgbClr val="0070C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 rot="10800000">
                    <a:off x="4478604" y="3873296"/>
                    <a:ext cx="287143" cy="58513"/>
                  </a:xfrm>
                  <a:prstGeom prst="rect">
                    <a:avLst/>
                  </a:prstGeom>
                  <a:pattFill prst="pct80">
                    <a:fgClr>
                      <a:srgbClr val="0070C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1" name="Group 90"/>
                <p:cNvGrpSpPr/>
                <p:nvPr/>
              </p:nvGrpSpPr>
              <p:grpSpPr>
                <a:xfrm>
                  <a:off x="4465845" y="3860918"/>
                  <a:ext cx="1321246" cy="85492"/>
                  <a:chOff x="4470895" y="3861775"/>
                  <a:chExt cx="1321246" cy="85492"/>
                </a:xfrm>
              </p:grpSpPr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4474612" y="3861775"/>
                    <a:ext cx="1317529" cy="0"/>
                  </a:xfrm>
                  <a:prstGeom prst="line">
                    <a:avLst/>
                  </a:prstGeom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H="1" flipV="1">
                    <a:off x="4470895" y="3947267"/>
                    <a:ext cx="1317529" cy="0"/>
                  </a:xfrm>
                  <a:prstGeom prst="line">
                    <a:avLst/>
                  </a:prstGeom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1" name="Oval 40"/>
              <p:cNvSpPr/>
              <p:nvPr/>
            </p:nvSpPr>
            <p:spPr>
              <a:xfrm>
                <a:off x="4494041" y="4413533"/>
                <a:ext cx="1212800" cy="5546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93577" y="4305981"/>
                <a:ext cx="1212800" cy="5546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489446" y="3356338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4534796" y="1755390"/>
                <a:ext cx="1121174" cy="1641769"/>
                <a:chOff x="5410200" y="1935120"/>
                <a:chExt cx="2392496" cy="5040706"/>
              </a:xfrm>
            </p:grpSpPr>
            <p:sp>
              <p:nvSpPr>
                <p:cNvPr id="9" name="Rounded Rectangle 2"/>
                <p:cNvSpPr/>
                <p:nvPr/>
              </p:nvSpPr>
              <p:spPr>
                <a:xfrm>
                  <a:off x="5428847" y="1935124"/>
                  <a:ext cx="2362547" cy="2265949"/>
                </a:xfrm>
                <a:custGeom>
                  <a:avLst/>
                  <a:gdLst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1968492 w 2362200"/>
                    <a:gd name="connsiteY2" fmla="*/ 0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50168 w 2362200"/>
                    <a:gd name="connsiteY3" fmla="*/ 285424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190374 h 2363403"/>
                    <a:gd name="connsiteX1" fmla="*/ 393708 w 2362200"/>
                    <a:gd name="connsiteY1" fmla="*/ 1203 h 2363403"/>
                    <a:gd name="connsiteX2" fmla="*/ 2076776 w 2362200"/>
                    <a:gd name="connsiteY2" fmla="*/ 13234 h 2363403"/>
                    <a:gd name="connsiteX3" fmla="*/ 2350168 w 2362200"/>
                    <a:gd name="connsiteY3" fmla="*/ 286627 h 2363403"/>
                    <a:gd name="connsiteX4" fmla="*/ 2362200 w 2362200"/>
                    <a:gd name="connsiteY4" fmla="*/ 1969695 h 2363403"/>
                    <a:gd name="connsiteX5" fmla="*/ 1968492 w 2362200"/>
                    <a:gd name="connsiteY5" fmla="*/ 2363403 h 2363403"/>
                    <a:gd name="connsiteX6" fmla="*/ 393708 w 2362200"/>
                    <a:gd name="connsiteY6" fmla="*/ 2363403 h 2363403"/>
                    <a:gd name="connsiteX7" fmla="*/ 0 w 2362200"/>
                    <a:gd name="connsiteY7" fmla="*/ 1969695 h 2363403"/>
                    <a:gd name="connsiteX8" fmla="*/ 0 w 2362200"/>
                    <a:gd name="connsiteY8" fmla="*/ 190374 h 2363403"/>
                    <a:gd name="connsiteX0" fmla="*/ 0 w 2362200"/>
                    <a:gd name="connsiteY0" fmla="*/ 180088 h 2353117"/>
                    <a:gd name="connsiteX1" fmla="*/ 273392 w 2362200"/>
                    <a:gd name="connsiteY1" fmla="*/ 2948 h 2353117"/>
                    <a:gd name="connsiteX2" fmla="*/ 2076776 w 2362200"/>
                    <a:gd name="connsiteY2" fmla="*/ 2948 h 2353117"/>
                    <a:gd name="connsiteX3" fmla="*/ 2350168 w 2362200"/>
                    <a:gd name="connsiteY3" fmla="*/ 276341 h 2353117"/>
                    <a:gd name="connsiteX4" fmla="*/ 2362200 w 2362200"/>
                    <a:gd name="connsiteY4" fmla="*/ 1959409 h 2353117"/>
                    <a:gd name="connsiteX5" fmla="*/ 1968492 w 2362200"/>
                    <a:gd name="connsiteY5" fmla="*/ 2353117 h 2353117"/>
                    <a:gd name="connsiteX6" fmla="*/ 393708 w 2362200"/>
                    <a:gd name="connsiteY6" fmla="*/ 2353117 h 2353117"/>
                    <a:gd name="connsiteX7" fmla="*/ 0 w 2362200"/>
                    <a:gd name="connsiteY7" fmla="*/ 1959409 h 2353117"/>
                    <a:gd name="connsiteX8" fmla="*/ 0 w 2362200"/>
                    <a:gd name="connsiteY8" fmla="*/ 180088 h 2353117"/>
                    <a:gd name="connsiteX0" fmla="*/ 0 w 2362200"/>
                    <a:gd name="connsiteY0" fmla="*/ 189172 h 2362201"/>
                    <a:gd name="connsiteX1" fmla="*/ 273392 w 2362200"/>
                    <a:gd name="connsiteY1" fmla="*/ 12032 h 2362201"/>
                    <a:gd name="connsiteX2" fmla="*/ 2112871 w 2362200"/>
                    <a:gd name="connsiteY2" fmla="*/ 0 h 2362201"/>
                    <a:gd name="connsiteX3" fmla="*/ 2350168 w 2362200"/>
                    <a:gd name="connsiteY3" fmla="*/ 285425 h 2362201"/>
                    <a:gd name="connsiteX4" fmla="*/ 2362200 w 2362200"/>
                    <a:gd name="connsiteY4" fmla="*/ 1968493 h 2362201"/>
                    <a:gd name="connsiteX5" fmla="*/ 1968492 w 2362200"/>
                    <a:gd name="connsiteY5" fmla="*/ 2362201 h 2362201"/>
                    <a:gd name="connsiteX6" fmla="*/ 393708 w 2362200"/>
                    <a:gd name="connsiteY6" fmla="*/ 2362201 h 2362201"/>
                    <a:gd name="connsiteX7" fmla="*/ 0 w 2362200"/>
                    <a:gd name="connsiteY7" fmla="*/ 1968493 h 2362201"/>
                    <a:gd name="connsiteX8" fmla="*/ 0 w 2362200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405740 w 2374232"/>
                    <a:gd name="connsiteY6" fmla="*/ 2362201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285424 w 2374232"/>
                    <a:gd name="connsiteY6" fmla="*/ 2302043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00840 w 2374232"/>
                    <a:gd name="connsiteY5" fmla="*/ 2241885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24903 w 2374232"/>
                    <a:gd name="connsiteY5" fmla="*/ 2253916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309487 w 2374232"/>
                    <a:gd name="connsiteY6" fmla="*/ 2049380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297455 w 2374232"/>
                    <a:gd name="connsiteY6" fmla="*/ 2241886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65949"/>
                    <a:gd name="connsiteX1" fmla="*/ 285424 w 2374232"/>
                    <a:gd name="connsiteY1" fmla="*/ 12032 h 2265949"/>
                    <a:gd name="connsiteX2" fmla="*/ 2124903 w 2374232"/>
                    <a:gd name="connsiteY2" fmla="*/ 0 h 2265949"/>
                    <a:gd name="connsiteX3" fmla="*/ 2362200 w 2374232"/>
                    <a:gd name="connsiteY3" fmla="*/ 285425 h 2265949"/>
                    <a:gd name="connsiteX4" fmla="*/ 2374232 w 2374232"/>
                    <a:gd name="connsiteY4" fmla="*/ 1968493 h 2265949"/>
                    <a:gd name="connsiteX5" fmla="*/ 2124903 w 2374232"/>
                    <a:gd name="connsiteY5" fmla="*/ 2253916 h 2265949"/>
                    <a:gd name="connsiteX6" fmla="*/ 285424 w 2374232"/>
                    <a:gd name="connsiteY6" fmla="*/ 2265949 h 2265949"/>
                    <a:gd name="connsiteX7" fmla="*/ 0 w 2374232"/>
                    <a:gd name="connsiteY7" fmla="*/ 2040683 h 2265949"/>
                    <a:gd name="connsiteX8" fmla="*/ 12032 w 2374232"/>
                    <a:gd name="connsiteY8" fmla="*/ 189172 h 2265949"/>
                    <a:gd name="connsiteX0" fmla="*/ 12032 w 2362547"/>
                    <a:gd name="connsiteY0" fmla="*/ 189172 h 2265949"/>
                    <a:gd name="connsiteX1" fmla="*/ 285424 w 2362547"/>
                    <a:gd name="connsiteY1" fmla="*/ 12032 h 2265949"/>
                    <a:gd name="connsiteX2" fmla="*/ 2124903 w 2362547"/>
                    <a:gd name="connsiteY2" fmla="*/ 0 h 2265949"/>
                    <a:gd name="connsiteX3" fmla="*/ 2362200 w 2362547"/>
                    <a:gd name="connsiteY3" fmla="*/ 285425 h 2265949"/>
                    <a:gd name="connsiteX4" fmla="*/ 2338137 w 2362547"/>
                    <a:gd name="connsiteY4" fmla="*/ 2028651 h 2265949"/>
                    <a:gd name="connsiteX5" fmla="*/ 2124903 w 2362547"/>
                    <a:gd name="connsiteY5" fmla="*/ 2253916 h 2265949"/>
                    <a:gd name="connsiteX6" fmla="*/ 285424 w 2362547"/>
                    <a:gd name="connsiteY6" fmla="*/ 2265949 h 2265949"/>
                    <a:gd name="connsiteX7" fmla="*/ 0 w 2362547"/>
                    <a:gd name="connsiteY7" fmla="*/ 2040683 h 2265949"/>
                    <a:gd name="connsiteX8" fmla="*/ 12032 w 2362547"/>
                    <a:gd name="connsiteY8" fmla="*/ 189172 h 2265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2547" h="2265949">
                      <a:moveTo>
                        <a:pt x="12032" y="189172"/>
                      </a:moveTo>
                      <a:cubicBezTo>
                        <a:pt x="12032" y="-28267"/>
                        <a:pt x="67985" y="12032"/>
                        <a:pt x="285424" y="12032"/>
                      </a:cubicBezTo>
                      <a:lnTo>
                        <a:pt x="2124903" y="0"/>
                      </a:lnTo>
                      <a:cubicBezTo>
                        <a:pt x="2342342" y="0"/>
                        <a:pt x="2362200" y="67986"/>
                        <a:pt x="2362200" y="285425"/>
                      </a:cubicBezTo>
                      <a:cubicBezTo>
                        <a:pt x="2366211" y="846448"/>
                        <a:pt x="2334126" y="1467628"/>
                        <a:pt x="2338137" y="2028651"/>
                      </a:cubicBezTo>
                      <a:cubicBezTo>
                        <a:pt x="2338137" y="2246090"/>
                        <a:pt x="2342342" y="2253916"/>
                        <a:pt x="2124903" y="2253916"/>
                      </a:cubicBezTo>
                      <a:lnTo>
                        <a:pt x="285424" y="2265949"/>
                      </a:lnTo>
                      <a:cubicBezTo>
                        <a:pt x="67985" y="2265949"/>
                        <a:pt x="0" y="2258122"/>
                        <a:pt x="0" y="2040683"/>
                      </a:cubicBezTo>
                      <a:cubicBezTo>
                        <a:pt x="4011" y="1423513"/>
                        <a:pt x="8021" y="806342"/>
                        <a:pt x="12032" y="1891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00"/>
                    </a:gs>
                    <a:gs pos="5000">
                      <a:schemeClr val="accent5">
                        <a:lumMod val="95000"/>
                        <a:lumOff val="5000"/>
                      </a:schemeClr>
                    </a:gs>
                    <a:gs pos="0">
                      <a:srgbClr val="FFC00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5410200" y="2133522"/>
                  <a:ext cx="2392496" cy="1913044"/>
                  <a:chOff x="646451" y="1673552"/>
                  <a:chExt cx="2392496" cy="1913044"/>
                </a:xfrm>
                <a:solidFill>
                  <a:schemeClr val="bg2">
                    <a:lumMod val="60000"/>
                    <a:lumOff val="40000"/>
                  </a:schemeClr>
                </a:solidFill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646451" y="1673552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24" name="Rounded Rectangle 23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5" name="Rounded Rectangle 24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6" name="Rounded Rectangle 25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7" name="Rounded Rectangle 26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8" name="Rounded Rectangle 27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9" name="Rounded Rectangle 28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0" name="Rounded Rectangle 29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1" name="Rounded Rectangle 30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2" name="Rounded Rectangle 31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grpSp>
                <p:nvGrpSpPr>
                  <p:cNvPr id="14" name="Group 13"/>
                  <p:cNvGrpSpPr/>
                  <p:nvPr/>
                </p:nvGrpSpPr>
                <p:grpSpPr>
                  <a:xfrm rot="10800000">
                    <a:off x="2359065" y="1676485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5" name="Rounded Rectangle 14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" name="Rounded Rectangle 15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" name="Rounded Rectangle 16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8" name="Rounded Rectangle 17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9" name="Rounded Rectangle 18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0" name="Rounded Rectangle 19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1" name="Rounded Rectangle 20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  <p:sp>
              <p:nvSpPr>
                <p:cNvPr id="11" name="Triangle 10"/>
                <p:cNvSpPr/>
                <p:nvPr/>
              </p:nvSpPr>
              <p:spPr>
                <a:xfrm>
                  <a:off x="6158209" y="4058016"/>
                  <a:ext cx="841324" cy="2917810"/>
                </a:xfrm>
                <a:prstGeom prst="triangle">
                  <a:avLst>
                    <a:gd name="adj" fmla="val 51140"/>
                  </a:avLst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Triangle 11"/>
                <p:cNvSpPr/>
                <p:nvPr/>
              </p:nvSpPr>
              <p:spPr>
                <a:xfrm rot="10800000">
                  <a:off x="6118965" y="1935120"/>
                  <a:ext cx="945250" cy="2340049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33" name="Triangle 32"/>
              <p:cNvSpPr/>
              <p:nvPr/>
            </p:nvSpPr>
            <p:spPr>
              <a:xfrm rot="10800000">
                <a:off x="4876585" y="3398881"/>
                <a:ext cx="407193" cy="128491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Triangle 33"/>
              <p:cNvSpPr/>
              <p:nvPr/>
            </p:nvSpPr>
            <p:spPr>
              <a:xfrm>
                <a:off x="4364781" y="3514521"/>
                <a:ext cx="1424443" cy="341862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Triangle 34"/>
              <p:cNvSpPr/>
              <p:nvPr/>
            </p:nvSpPr>
            <p:spPr>
              <a:xfrm rot="10800000">
                <a:off x="4735806" y="3845496"/>
                <a:ext cx="707626" cy="383205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47000">
                    <a:srgbClr val="92D050">
                      <a:alpha val="70000"/>
                    </a:srgbClr>
                  </a:gs>
                  <a:gs pos="0">
                    <a:srgbClr val="92D050">
                      <a:alpha val="61000"/>
                    </a:srgbClr>
                  </a:gs>
                  <a:gs pos="100000">
                    <a:srgbClr val="92D050">
                      <a:alpha val="7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Triangle 35"/>
              <p:cNvSpPr/>
              <p:nvPr/>
            </p:nvSpPr>
            <p:spPr>
              <a:xfrm>
                <a:off x="4977722" y="4218104"/>
                <a:ext cx="234613" cy="9960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89000">
                    <a:srgbClr val="92D050">
                      <a:alpha val="70000"/>
                    </a:srgbClr>
                  </a:gs>
                  <a:gs pos="0">
                    <a:srgbClr val="92D050">
                      <a:alpha val="70000"/>
                    </a:srgbClr>
                  </a:gs>
                  <a:gs pos="48000">
                    <a:srgbClr val="92D050">
                      <a:alpha val="7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" name="Trapezoid 2"/>
              <p:cNvSpPr/>
              <p:nvPr/>
            </p:nvSpPr>
            <p:spPr>
              <a:xfrm rot="10800000">
                <a:off x="5028138" y="4447911"/>
                <a:ext cx="124366" cy="121024"/>
              </a:xfrm>
              <a:prstGeom prst="trapezoid">
                <a:avLst/>
              </a:prstGeom>
              <a:gradFill flip="none" rotWithShape="1">
                <a:gsLst>
                  <a:gs pos="48000">
                    <a:srgbClr val="92D050">
                      <a:lumMod val="74000"/>
                      <a:alpha val="70000"/>
                    </a:srgbClr>
                  </a:gs>
                  <a:gs pos="8000">
                    <a:srgbClr val="92D050">
                      <a:alpha val="70000"/>
                    </a:srgbClr>
                  </a:gs>
                  <a:gs pos="95000">
                    <a:srgbClr val="92D050">
                      <a:alpha val="70000"/>
                    </a:srgbClr>
                  </a:gs>
                  <a:gs pos="39000">
                    <a:srgbClr val="92D050">
                      <a:lumMod val="74000"/>
                      <a:alpha val="70000"/>
                    </a:srgbClr>
                  </a:gs>
                  <a:gs pos="63000">
                    <a:srgbClr val="92D050">
                      <a:lumMod val="74000"/>
                      <a:alpha val="7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Trapezoid 37"/>
              <p:cNvSpPr/>
              <p:nvPr/>
            </p:nvSpPr>
            <p:spPr>
              <a:xfrm rot="10800000">
                <a:off x="4984932" y="4311224"/>
                <a:ext cx="211751" cy="135928"/>
              </a:xfrm>
              <a:prstGeom prst="trapezoid">
                <a:avLst/>
              </a:prstGeom>
              <a:gradFill flip="none" rotWithShape="1">
                <a:gsLst>
                  <a:gs pos="48000">
                    <a:srgbClr val="92D050">
                      <a:lumMod val="74000"/>
                      <a:alpha val="70000"/>
                    </a:srgbClr>
                  </a:gs>
                  <a:gs pos="8000">
                    <a:srgbClr val="92D050">
                      <a:alpha val="70000"/>
                    </a:srgbClr>
                  </a:gs>
                  <a:gs pos="95000">
                    <a:srgbClr val="92D050">
                      <a:alpha val="70000"/>
                    </a:srgbClr>
                  </a:gs>
                  <a:gs pos="39000">
                    <a:srgbClr val="92D050">
                      <a:lumMod val="74000"/>
                      <a:alpha val="70000"/>
                    </a:srgbClr>
                  </a:gs>
                  <a:gs pos="63000">
                    <a:srgbClr val="92D050">
                      <a:lumMod val="74000"/>
                      <a:alpha val="7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6400232" y="1885253"/>
              <a:ext cx="1760776" cy="2808956"/>
              <a:chOff x="4212065" y="1750577"/>
              <a:chExt cx="1760776" cy="2808956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4492287" y="3869005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4465845" y="3860918"/>
                <a:ext cx="1321246" cy="85492"/>
                <a:chOff x="4465845" y="3860918"/>
                <a:chExt cx="1321246" cy="85492"/>
              </a:xfrm>
            </p:grpSpPr>
            <p:grpSp>
              <p:nvGrpSpPr>
                <p:cNvPr id="132" name="Group 131"/>
                <p:cNvGrpSpPr/>
                <p:nvPr/>
              </p:nvGrpSpPr>
              <p:grpSpPr>
                <a:xfrm>
                  <a:off x="4478604" y="3873296"/>
                  <a:ext cx="1301613" cy="58833"/>
                  <a:chOff x="4478604" y="3873296"/>
                  <a:chExt cx="1301613" cy="58833"/>
                </a:xfrm>
              </p:grpSpPr>
              <p:sp>
                <p:nvSpPr>
                  <p:cNvPr id="136" name="Rectangle 135"/>
                  <p:cNvSpPr/>
                  <p:nvPr/>
                </p:nvSpPr>
                <p:spPr>
                  <a:xfrm rot="10800000">
                    <a:off x="5429993" y="3877706"/>
                    <a:ext cx="350224" cy="54423"/>
                  </a:xfrm>
                  <a:prstGeom prst="rect">
                    <a:avLst/>
                  </a:prstGeom>
                  <a:pattFill prst="pct80">
                    <a:fgClr>
                      <a:srgbClr val="0070C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>
                  <a:xfrm rot="10800000">
                    <a:off x="4478604" y="3873296"/>
                    <a:ext cx="287143" cy="58513"/>
                  </a:xfrm>
                  <a:prstGeom prst="rect">
                    <a:avLst/>
                  </a:prstGeom>
                  <a:pattFill prst="pct80">
                    <a:fgClr>
                      <a:srgbClr val="0070C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4465845" y="3860918"/>
                  <a:ext cx="1321246" cy="85492"/>
                  <a:chOff x="4470895" y="3861775"/>
                  <a:chExt cx="1321246" cy="85492"/>
                </a:xfrm>
              </p:grpSpPr>
              <p:cxnSp>
                <p:nvCxnSpPr>
                  <p:cNvPr id="134" name="Straight Connector 133"/>
                  <p:cNvCxnSpPr/>
                  <p:nvPr/>
                </p:nvCxnSpPr>
                <p:spPr>
                  <a:xfrm flipH="1" flipV="1">
                    <a:off x="4474612" y="3861775"/>
                    <a:ext cx="1317529" cy="0"/>
                  </a:xfrm>
                  <a:prstGeom prst="line">
                    <a:avLst/>
                  </a:prstGeom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 flipH="1" flipV="1">
                    <a:off x="4470895" y="3947267"/>
                    <a:ext cx="1317529" cy="0"/>
                  </a:xfrm>
                  <a:prstGeom prst="line">
                    <a:avLst/>
                  </a:prstGeom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8" name="Oval 97"/>
              <p:cNvSpPr/>
              <p:nvPr/>
            </p:nvSpPr>
            <p:spPr>
              <a:xfrm>
                <a:off x="4494041" y="4413533"/>
                <a:ext cx="1212800" cy="5546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493577" y="4305981"/>
                <a:ext cx="1212800" cy="5546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489446" y="3356338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101" name="Group 100"/>
              <p:cNvGrpSpPr>
                <a:grpSpLocks noChangeAspect="1"/>
              </p:cNvGrpSpPr>
              <p:nvPr/>
            </p:nvGrpSpPr>
            <p:grpSpPr>
              <a:xfrm>
                <a:off x="4437873" y="1750577"/>
                <a:ext cx="1314261" cy="1646582"/>
                <a:chOff x="5203374" y="1920343"/>
                <a:chExt cx="2804528" cy="5055483"/>
              </a:xfrm>
            </p:grpSpPr>
            <p:sp>
              <p:nvSpPr>
                <p:cNvPr id="108" name="Rounded Rectangle 2"/>
                <p:cNvSpPr/>
                <p:nvPr/>
              </p:nvSpPr>
              <p:spPr>
                <a:xfrm>
                  <a:off x="5428847" y="1935124"/>
                  <a:ext cx="2362547" cy="2265949"/>
                </a:xfrm>
                <a:custGeom>
                  <a:avLst/>
                  <a:gdLst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1968492 w 2362200"/>
                    <a:gd name="connsiteY2" fmla="*/ 0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50168 w 2362200"/>
                    <a:gd name="connsiteY3" fmla="*/ 285424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190374 h 2363403"/>
                    <a:gd name="connsiteX1" fmla="*/ 393708 w 2362200"/>
                    <a:gd name="connsiteY1" fmla="*/ 1203 h 2363403"/>
                    <a:gd name="connsiteX2" fmla="*/ 2076776 w 2362200"/>
                    <a:gd name="connsiteY2" fmla="*/ 13234 h 2363403"/>
                    <a:gd name="connsiteX3" fmla="*/ 2350168 w 2362200"/>
                    <a:gd name="connsiteY3" fmla="*/ 286627 h 2363403"/>
                    <a:gd name="connsiteX4" fmla="*/ 2362200 w 2362200"/>
                    <a:gd name="connsiteY4" fmla="*/ 1969695 h 2363403"/>
                    <a:gd name="connsiteX5" fmla="*/ 1968492 w 2362200"/>
                    <a:gd name="connsiteY5" fmla="*/ 2363403 h 2363403"/>
                    <a:gd name="connsiteX6" fmla="*/ 393708 w 2362200"/>
                    <a:gd name="connsiteY6" fmla="*/ 2363403 h 2363403"/>
                    <a:gd name="connsiteX7" fmla="*/ 0 w 2362200"/>
                    <a:gd name="connsiteY7" fmla="*/ 1969695 h 2363403"/>
                    <a:gd name="connsiteX8" fmla="*/ 0 w 2362200"/>
                    <a:gd name="connsiteY8" fmla="*/ 190374 h 2363403"/>
                    <a:gd name="connsiteX0" fmla="*/ 0 w 2362200"/>
                    <a:gd name="connsiteY0" fmla="*/ 180088 h 2353117"/>
                    <a:gd name="connsiteX1" fmla="*/ 273392 w 2362200"/>
                    <a:gd name="connsiteY1" fmla="*/ 2948 h 2353117"/>
                    <a:gd name="connsiteX2" fmla="*/ 2076776 w 2362200"/>
                    <a:gd name="connsiteY2" fmla="*/ 2948 h 2353117"/>
                    <a:gd name="connsiteX3" fmla="*/ 2350168 w 2362200"/>
                    <a:gd name="connsiteY3" fmla="*/ 276341 h 2353117"/>
                    <a:gd name="connsiteX4" fmla="*/ 2362200 w 2362200"/>
                    <a:gd name="connsiteY4" fmla="*/ 1959409 h 2353117"/>
                    <a:gd name="connsiteX5" fmla="*/ 1968492 w 2362200"/>
                    <a:gd name="connsiteY5" fmla="*/ 2353117 h 2353117"/>
                    <a:gd name="connsiteX6" fmla="*/ 393708 w 2362200"/>
                    <a:gd name="connsiteY6" fmla="*/ 2353117 h 2353117"/>
                    <a:gd name="connsiteX7" fmla="*/ 0 w 2362200"/>
                    <a:gd name="connsiteY7" fmla="*/ 1959409 h 2353117"/>
                    <a:gd name="connsiteX8" fmla="*/ 0 w 2362200"/>
                    <a:gd name="connsiteY8" fmla="*/ 180088 h 2353117"/>
                    <a:gd name="connsiteX0" fmla="*/ 0 w 2362200"/>
                    <a:gd name="connsiteY0" fmla="*/ 189172 h 2362201"/>
                    <a:gd name="connsiteX1" fmla="*/ 273392 w 2362200"/>
                    <a:gd name="connsiteY1" fmla="*/ 12032 h 2362201"/>
                    <a:gd name="connsiteX2" fmla="*/ 2112871 w 2362200"/>
                    <a:gd name="connsiteY2" fmla="*/ 0 h 2362201"/>
                    <a:gd name="connsiteX3" fmla="*/ 2350168 w 2362200"/>
                    <a:gd name="connsiteY3" fmla="*/ 285425 h 2362201"/>
                    <a:gd name="connsiteX4" fmla="*/ 2362200 w 2362200"/>
                    <a:gd name="connsiteY4" fmla="*/ 1968493 h 2362201"/>
                    <a:gd name="connsiteX5" fmla="*/ 1968492 w 2362200"/>
                    <a:gd name="connsiteY5" fmla="*/ 2362201 h 2362201"/>
                    <a:gd name="connsiteX6" fmla="*/ 393708 w 2362200"/>
                    <a:gd name="connsiteY6" fmla="*/ 2362201 h 2362201"/>
                    <a:gd name="connsiteX7" fmla="*/ 0 w 2362200"/>
                    <a:gd name="connsiteY7" fmla="*/ 1968493 h 2362201"/>
                    <a:gd name="connsiteX8" fmla="*/ 0 w 2362200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405740 w 2374232"/>
                    <a:gd name="connsiteY6" fmla="*/ 2362201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285424 w 2374232"/>
                    <a:gd name="connsiteY6" fmla="*/ 2302043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00840 w 2374232"/>
                    <a:gd name="connsiteY5" fmla="*/ 2241885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24903 w 2374232"/>
                    <a:gd name="connsiteY5" fmla="*/ 2253916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309487 w 2374232"/>
                    <a:gd name="connsiteY6" fmla="*/ 2049380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297455 w 2374232"/>
                    <a:gd name="connsiteY6" fmla="*/ 2241886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65949"/>
                    <a:gd name="connsiteX1" fmla="*/ 285424 w 2374232"/>
                    <a:gd name="connsiteY1" fmla="*/ 12032 h 2265949"/>
                    <a:gd name="connsiteX2" fmla="*/ 2124903 w 2374232"/>
                    <a:gd name="connsiteY2" fmla="*/ 0 h 2265949"/>
                    <a:gd name="connsiteX3" fmla="*/ 2362200 w 2374232"/>
                    <a:gd name="connsiteY3" fmla="*/ 285425 h 2265949"/>
                    <a:gd name="connsiteX4" fmla="*/ 2374232 w 2374232"/>
                    <a:gd name="connsiteY4" fmla="*/ 1968493 h 2265949"/>
                    <a:gd name="connsiteX5" fmla="*/ 2124903 w 2374232"/>
                    <a:gd name="connsiteY5" fmla="*/ 2253916 h 2265949"/>
                    <a:gd name="connsiteX6" fmla="*/ 285424 w 2374232"/>
                    <a:gd name="connsiteY6" fmla="*/ 2265949 h 2265949"/>
                    <a:gd name="connsiteX7" fmla="*/ 0 w 2374232"/>
                    <a:gd name="connsiteY7" fmla="*/ 2040683 h 2265949"/>
                    <a:gd name="connsiteX8" fmla="*/ 12032 w 2374232"/>
                    <a:gd name="connsiteY8" fmla="*/ 189172 h 2265949"/>
                    <a:gd name="connsiteX0" fmla="*/ 12032 w 2362547"/>
                    <a:gd name="connsiteY0" fmla="*/ 189172 h 2265949"/>
                    <a:gd name="connsiteX1" fmla="*/ 285424 w 2362547"/>
                    <a:gd name="connsiteY1" fmla="*/ 12032 h 2265949"/>
                    <a:gd name="connsiteX2" fmla="*/ 2124903 w 2362547"/>
                    <a:gd name="connsiteY2" fmla="*/ 0 h 2265949"/>
                    <a:gd name="connsiteX3" fmla="*/ 2362200 w 2362547"/>
                    <a:gd name="connsiteY3" fmla="*/ 285425 h 2265949"/>
                    <a:gd name="connsiteX4" fmla="*/ 2338137 w 2362547"/>
                    <a:gd name="connsiteY4" fmla="*/ 2028651 h 2265949"/>
                    <a:gd name="connsiteX5" fmla="*/ 2124903 w 2362547"/>
                    <a:gd name="connsiteY5" fmla="*/ 2253916 h 2265949"/>
                    <a:gd name="connsiteX6" fmla="*/ 285424 w 2362547"/>
                    <a:gd name="connsiteY6" fmla="*/ 2265949 h 2265949"/>
                    <a:gd name="connsiteX7" fmla="*/ 0 w 2362547"/>
                    <a:gd name="connsiteY7" fmla="*/ 2040683 h 2265949"/>
                    <a:gd name="connsiteX8" fmla="*/ 12032 w 2362547"/>
                    <a:gd name="connsiteY8" fmla="*/ 189172 h 2265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2547" h="2265949">
                      <a:moveTo>
                        <a:pt x="12032" y="189172"/>
                      </a:moveTo>
                      <a:cubicBezTo>
                        <a:pt x="12032" y="-28267"/>
                        <a:pt x="67985" y="12032"/>
                        <a:pt x="285424" y="12032"/>
                      </a:cubicBezTo>
                      <a:lnTo>
                        <a:pt x="2124903" y="0"/>
                      </a:lnTo>
                      <a:cubicBezTo>
                        <a:pt x="2342342" y="0"/>
                        <a:pt x="2362200" y="67986"/>
                        <a:pt x="2362200" y="285425"/>
                      </a:cubicBezTo>
                      <a:cubicBezTo>
                        <a:pt x="2366211" y="846448"/>
                        <a:pt x="2334126" y="1467628"/>
                        <a:pt x="2338137" y="2028651"/>
                      </a:cubicBezTo>
                      <a:cubicBezTo>
                        <a:pt x="2338137" y="2246090"/>
                        <a:pt x="2342342" y="2253916"/>
                        <a:pt x="2124903" y="2253916"/>
                      </a:cubicBezTo>
                      <a:lnTo>
                        <a:pt x="285424" y="2265949"/>
                      </a:lnTo>
                      <a:cubicBezTo>
                        <a:pt x="67985" y="2265949"/>
                        <a:pt x="0" y="2258122"/>
                        <a:pt x="0" y="2040683"/>
                      </a:cubicBezTo>
                      <a:cubicBezTo>
                        <a:pt x="4011" y="1423513"/>
                        <a:pt x="8021" y="806342"/>
                        <a:pt x="12032" y="1891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00"/>
                    </a:gs>
                    <a:gs pos="5000">
                      <a:schemeClr val="accent5">
                        <a:lumMod val="95000"/>
                        <a:lumOff val="5000"/>
                      </a:schemeClr>
                    </a:gs>
                    <a:gs pos="0">
                      <a:srgbClr val="FFC00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09" name="Group 108"/>
                <p:cNvGrpSpPr/>
                <p:nvPr/>
              </p:nvGrpSpPr>
              <p:grpSpPr>
                <a:xfrm>
                  <a:off x="5410200" y="2133522"/>
                  <a:ext cx="2392496" cy="1913044"/>
                  <a:chOff x="646451" y="1673552"/>
                  <a:chExt cx="2392496" cy="1913044"/>
                </a:xfrm>
                <a:solidFill>
                  <a:schemeClr val="bg2">
                    <a:lumMod val="60000"/>
                    <a:lumOff val="40000"/>
                  </a:schemeClr>
                </a:solidFill>
              </p:grpSpPr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646451" y="1673552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23" name="Rounded Rectangle 122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4" name="Rounded Rectangle 123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5" name="Rounded Rectangle 124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6" name="Rounded Rectangle 125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7" name="Rounded Rectangle 126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8" name="Rounded Rectangle 127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9" name="Rounded Rectangle 128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30" name="Rounded Rectangle 129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31" name="Rounded Rectangle 130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 rot="10800000">
                    <a:off x="2359065" y="1676485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14" name="Rounded Rectangle 113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5" name="Rounded Rectangle 114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6" name="Rounded Rectangle 115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7" name="Rounded Rectangle 116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8" name="Rounded Rectangle 117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9" name="Rounded Rectangle 118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0" name="Rounded Rectangle 119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1" name="Rounded Rectangle 120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22" name="Rounded Rectangle 121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  <p:sp>
              <p:nvSpPr>
                <p:cNvPr id="110" name="Triangle 109"/>
                <p:cNvSpPr/>
                <p:nvPr/>
              </p:nvSpPr>
              <p:spPr>
                <a:xfrm>
                  <a:off x="5203374" y="2750288"/>
                  <a:ext cx="2804528" cy="4225538"/>
                </a:xfrm>
                <a:prstGeom prst="triangle">
                  <a:avLst>
                    <a:gd name="adj" fmla="val 51140"/>
                  </a:avLst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1" name="Triangle 110"/>
                <p:cNvSpPr/>
                <p:nvPr/>
              </p:nvSpPr>
              <p:spPr>
                <a:xfrm rot="10800000">
                  <a:off x="6283735" y="1920343"/>
                  <a:ext cx="708709" cy="908232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02" name="Triangle 101"/>
              <p:cNvSpPr/>
              <p:nvPr/>
            </p:nvSpPr>
            <p:spPr>
              <a:xfrm rot="10800000">
                <a:off x="4489432" y="3398878"/>
                <a:ext cx="1222567" cy="128491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Triangle 102"/>
              <p:cNvSpPr/>
              <p:nvPr/>
            </p:nvSpPr>
            <p:spPr>
              <a:xfrm>
                <a:off x="4212065" y="3524939"/>
                <a:ext cx="1760776" cy="3279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17000"/>
                    </a:schemeClr>
                  </a:gs>
                  <a:gs pos="6000">
                    <a:schemeClr val="accent2">
                      <a:lumMod val="45000"/>
                      <a:lumOff val="55000"/>
                      <a:alpha val="19000"/>
                    </a:schemeClr>
                  </a:gs>
                  <a:gs pos="44000">
                    <a:srgbClr val="92D050">
                      <a:alpha val="2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Triangle 103"/>
              <p:cNvSpPr/>
              <p:nvPr/>
            </p:nvSpPr>
            <p:spPr>
              <a:xfrm rot="10800000">
                <a:off x="4735806" y="3864333"/>
                <a:ext cx="707626" cy="364369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47000">
                    <a:srgbClr val="92D050">
                      <a:alpha val="32000"/>
                    </a:srgbClr>
                  </a:gs>
                  <a:gs pos="0">
                    <a:srgbClr val="92D050">
                      <a:alpha val="31000"/>
                    </a:srgbClr>
                  </a:gs>
                  <a:gs pos="100000">
                    <a:srgbClr val="92D050">
                      <a:alpha val="3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Triangle 104"/>
              <p:cNvSpPr/>
              <p:nvPr/>
            </p:nvSpPr>
            <p:spPr>
              <a:xfrm>
                <a:off x="4977722" y="4218104"/>
                <a:ext cx="234613" cy="9960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88000">
                    <a:srgbClr val="92D050">
                      <a:alpha val="21000"/>
                    </a:srgbClr>
                  </a:gs>
                  <a:gs pos="0">
                    <a:srgbClr val="92D050">
                      <a:alpha val="30000"/>
                    </a:srgbClr>
                  </a:gs>
                  <a:gs pos="48000">
                    <a:srgbClr val="92D050">
                      <a:alpha val="3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Trapezoid 105"/>
              <p:cNvSpPr/>
              <p:nvPr/>
            </p:nvSpPr>
            <p:spPr>
              <a:xfrm rot="10800000">
                <a:off x="5030440" y="4438509"/>
                <a:ext cx="124366" cy="121024"/>
              </a:xfrm>
              <a:prstGeom prst="trapezoid">
                <a:avLst/>
              </a:prstGeom>
              <a:gradFill flip="none" rotWithShape="1">
                <a:gsLst>
                  <a:gs pos="48000">
                    <a:srgbClr val="92D050">
                      <a:lumMod val="74000"/>
                      <a:alpha val="20000"/>
                    </a:srgbClr>
                  </a:gs>
                  <a:gs pos="8000">
                    <a:srgbClr val="92D050">
                      <a:alpha val="20000"/>
                    </a:srgbClr>
                  </a:gs>
                  <a:gs pos="95000">
                    <a:srgbClr val="92D050">
                      <a:alpha val="20000"/>
                    </a:srgbClr>
                  </a:gs>
                  <a:gs pos="39000">
                    <a:srgbClr val="92D050">
                      <a:lumMod val="74000"/>
                      <a:alpha val="20000"/>
                    </a:srgbClr>
                  </a:gs>
                  <a:gs pos="63000">
                    <a:srgbClr val="92D050">
                      <a:lumMod val="74000"/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Trapezoid 106"/>
              <p:cNvSpPr/>
              <p:nvPr/>
            </p:nvSpPr>
            <p:spPr>
              <a:xfrm rot="10800000">
                <a:off x="4984932" y="4311224"/>
                <a:ext cx="211751" cy="135928"/>
              </a:xfrm>
              <a:prstGeom prst="trapezoid">
                <a:avLst/>
              </a:prstGeom>
              <a:gradFill flip="none" rotWithShape="1">
                <a:gsLst>
                  <a:gs pos="48000">
                    <a:srgbClr val="92D050">
                      <a:lumMod val="74000"/>
                      <a:alpha val="20000"/>
                    </a:srgbClr>
                  </a:gs>
                  <a:gs pos="8000">
                    <a:srgbClr val="92D050">
                      <a:alpha val="20000"/>
                    </a:srgbClr>
                  </a:gs>
                  <a:gs pos="95000">
                    <a:srgbClr val="92D050">
                      <a:alpha val="20000"/>
                    </a:srgbClr>
                  </a:gs>
                  <a:gs pos="39000">
                    <a:srgbClr val="92D050">
                      <a:lumMod val="74000"/>
                      <a:alpha val="20000"/>
                    </a:srgbClr>
                  </a:gs>
                  <a:gs pos="63000">
                    <a:srgbClr val="92D050">
                      <a:lumMod val="74000"/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788568" y="1831735"/>
              <a:ext cx="1544855" cy="2830207"/>
              <a:chOff x="4324936" y="1738729"/>
              <a:chExt cx="1544855" cy="2830207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492287" y="3869005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140" name="Group 139"/>
              <p:cNvGrpSpPr/>
              <p:nvPr/>
            </p:nvGrpSpPr>
            <p:grpSpPr>
              <a:xfrm>
                <a:off x="4465845" y="3860918"/>
                <a:ext cx="1321246" cy="85492"/>
                <a:chOff x="4465845" y="3860918"/>
                <a:chExt cx="1321246" cy="85492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>
                  <a:off x="4478604" y="3873296"/>
                  <a:ext cx="1301613" cy="58833"/>
                  <a:chOff x="4478604" y="3873296"/>
                  <a:chExt cx="1301613" cy="58833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 rot="10800000">
                    <a:off x="5429993" y="3877706"/>
                    <a:ext cx="350224" cy="54423"/>
                  </a:xfrm>
                  <a:prstGeom prst="rect">
                    <a:avLst/>
                  </a:prstGeom>
                  <a:pattFill prst="pct80">
                    <a:fgClr>
                      <a:srgbClr val="0070C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 rot="10800000">
                    <a:off x="4478604" y="3873296"/>
                    <a:ext cx="287143" cy="58513"/>
                  </a:xfrm>
                  <a:prstGeom prst="rect">
                    <a:avLst/>
                  </a:prstGeom>
                  <a:pattFill prst="pct80">
                    <a:fgClr>
                      <a:srgbClr val="0070C0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76" name="Group 175"/>
                <p:cNvGrpSpPr/>
                <p:nvPr/>
              </p:nvGrpSpPr>
              <p:grpSpPr>
                <a:xfrm>
                  <a:off x="4465845" y="3860918"/>
                  <a:ext cx="1321246" cy="85492"/>
                  <a:chOff x="4470895" y="3861775"/>
                  <a:chExt cx="1321246" cy="85492"/>
                </a:xfrm>
              </p:grpSpPr>
              <p:cxnSp>
                <p:nvCxnSpPr>
                  <p:cNvPr id="177" name="Straight Connector 176"/>
                  <p:cNvCxnSpPr/>
                  <p:nvPr/>
                </p:nvCxnSpPr>
                <p:spPr>
                  <a:xfrm flipH="1" flipV="1">
                    <a:off x="4474612" y="3861775"/>
                    <a:ext cx="1317529" cy="0"/>
                  </a:xfrm>
                  <a:prstGeom prst="line">
                    <a:avLst/>
                  </a:prstGeom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4470895" y="3947267"/>
                    <a:ext cx="1317529" cy="0"/>
                  </a:xfrm>
                  <a:prstGeom prst="line">
                    <a:avLst/>
                  </a:prstGeom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1" name="Oval 140"/>
              <p:cNvSpPr/>
              <p:nvPr/>
            </p:nvSpPr>
            <p:spPr>
              <a:xfrm>
                <a:off x="4494041" y="4413533"/>
                <a:ext cx="1212800" cy="5546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4493577" y="4305981"/>
                <a:ext cx="1212800" cy="5546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489446" y="3356338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4534796" y="1738729"/>
                <a:ext cx="1121174" cy="1657053"/>
                <a:chOff x="5410200" y="1883966"/>
                <a:chExt cx="2392496" cy="5087631"/>
              </a:xfrm>
            </p:grpSpPr>
            <p:sp>
              <p:nvSpPr>
                <p:cNvPr id="151" name="Rounded Rectangle 2"/>
                <p:cNvSpPr/>
                <p:nvPr/>
              </p:nvSpPr>
              <p:spPr>
                <a:xfrm>
                  <a:off x="5439115" y="1905572"/>
                  <a:ext cx="2362546" cy="2265950"/>
                </a:xfrm>
                <a:custGeom>
                  <a:avLst/>
                  <a:gdLst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1968492 w 2362200"/>
                    <a:gd name="connsiteY2" fmla="*/ 0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50168 w 2362200"/>
                    <a:gd name="connsiteY3" fmla="*/ 285424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190374 h 2363403"/>
                    <a:gd name="connsiteX1" fmla="*/ 393708 w 2362200"/>
                    <a:gd name="connsiteY1" fmla="*/ 1203 h 2363403"/>
                    <a:gd name="connsiteX2" fmla="*/ 2076776 w 2362200"/>
                    <a:gd name="connsiteY2" fmla="*/ 13234 h 2363403"/>
                    <a:gd name="connsiteX3" fmla="*/ 2350168 w 2362200"/>
                    <a:gd name="connsiteY3" fmla="*/ 286627 h 2363403"/>
                    <a:gd name="connsiteX4" fmla="*/ 2362200 w 2362200"/>
                    <a:gd name="connsiteY4" fmla="*/ 1969695 h 2363403"/>
                    <a:gd name="connsiteX5" fmla="*/ 1968492 w 2362200"/>
                    <a:gd name="connsiteY5" fmla="*/ 2363403 h 2363403"/>
                    <a:gd name="connsiteX6" fmla="*/ 393708 w 2362200"/>
                    <a:gd name="connsiteY6" fmla="*/ 2363403 h 2363403"/>
                    <a:gd name="connsiteX7" fmla="*/ 0 w 2362200"/>
                    <a:gd name="connsiteY7" fmla="*/ 1969695 h 2363403"/>
                    <a:gd name="connsiteX8" fmla="*/ 0 w 2362200"/>
                    <a:gd name="connsiteY8" fmla="*/ 190374 h 2363403"/>
                    <a:gd name="connsiteX0" fmla="*/ 0 w 2362200"/>
                    <a:gd name="connsiteY0" fmla="*/ 180088 h 2353117"/>
                    <a:gd name="connsiteX1" fmla="*/ 273392 w 2362200"/>
                    <a:gd name="connsiteY1" fmla="*/ 2948 h 2353117"/>
                    <a:gd name="connsiteX2" fmla="*/ 2076776 w 2362200"/>
                    <a:gd name="connsiteY2" fmla="*/ 2948 h 2353117"/>
                    <a:gd name="connsiteX3" fmla="*/ 2350168 w 2362200"/>
                    <a:gd name="connsiteY3" fmla="*/ 276341 h 2353117"/>
                    <a:gd name="connsiteX4" fmla="*/ 2362200 w 2362200"/>
                    <a:gd name="connsiteY4" fmla="*/ 1959409 h 2353117"/>
                    <a:gd name="connsiteX5" fmla="*/ 1968492 w 2362200"/>
                    <a:gd name="connsiteY5" fmla="*/ 2353117 h 2353117"/>
                    <a:gd name="connsiteX6" fmla="*/ 393708 w 2362200"/>
                    <a:gd name="connsiteY6" fmla="*/ 2353117 h 2353117"/>
                    <a:gd name="connsiteX7" fmla="*/ 0 w 2362200"/>
                    <a:gd name="connsiteY7" fmla="*/ 1959409 h 2353117"/>
                    <a:gd name="connsiteX8" fmla="*/ 0 w 2362200"/>
                    <a:gd name="connsiteY8" fmla="*/ 180088 h 2353117"/>
                    <a:gd name="connsiteX0" fmla="*/ 0 w 2362200"/>
                    <a:gd name="connsiteY0" fmla="*/ 189172 h 2362201"/>
                    <a:gd name="connsiteX1" fmla="*/ 273392 w 2362200"/>
                    <a:gd name="connsiteY1" fmla="*/ 12032 h 2362201"/>
                    <a:gd name="connsiteX2" fmla="*/ 2112871 w 2362200"/>
                    <a:gd name="connsiteY2" fmla="*/ 0 h 2362201"/>
                    <a:gd name="connsiteX3" fmla="*/ 2350168 w 2362200"/>
                    <a:gd name="connsiteY3" fmla="*/ 285425 h 2362201"/>
                    <a:gd name="connsiteX4" fmla="*/ 2362200 w 2362200"/>
                    <a:gd name="connsiteY4" fmla="*/ 1968493 h 2362201"/>
                    <a:gd name="connsiteX5" fmla="*/ 1968492 w 2362200"/>
                    <a:gd name="connsiteY5" fmla="*/ 2362201 h 2362201"/>
                    <a:gd name="connsiteX6" fmla="*/ 393708 w 2362200"/>
                    <a:gd name="connsiteY6" fmla="*/ 2362201 h 2362201"/>
                    <a:gd name="connsiteX7" fmla="*/ 0 w 2362200"/>
                    <a:gd name="connsiteY7" fmla="*/ 1968493 h 2362201"/>
                    <a:gd name="connsiteX8" fmla="*/ 0 w 2362200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405740 w 2374232"/>
                    <a:gd name="connsiteY6" fmla="*/ 2362201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285424 w 2374232"/>
                    <a:gd name="connsiteY6" fmla="*/ 2302043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00840 w 2374232"/>
                    <a:gd name="connsiteY5" fmla="*/ 2241885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24903 w 2374232"/>
                    <a:gd name="connsiteY5" fmla="*/ 2253916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309487 w 2374232"/>
                    <a:gd name="connsiteY6" fmla="*/ 2049380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297455 w 2374232"/>
                    <a:gd name="connsiteY6" fmla="*/ 2241886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65949"/>
                    <a:gd name="connsiteX1" fmla="*/ 285424 w 2374232"/>
                    <a:gd name="connsiteY1" fmla="*/ 12032 h 2265949"/>
                    <a:gd name="connsiteX2" fmla="*/ 2124903 w 2374232"/>
                    <a:gd name="connsiteY2" fmla="*/ 0 h 2265949"/>
                    <a:gd name="connsiteX3" fmla="*/ 2362200 w 2374232"/>
                    <a:gd name="connsiteY3" fmla="*/ 285425 h 2265949"/>
                    <a:gd name="connsiteX4" fmla="*/ 2374232 w 2374232"/>
                    <a:gd name="connsiteY4" fmla="*/ 1968493 h 2265949"/>
                    <a:gd name="connsiteX5" fmla="*/ 2124903 w 2374232"/>
                    <a:gd name="connsiteY5" fmla="*/ 2253916 h 2265949"/>
                    <a:gd name="connsiteX6" fmla="*/ 285424 w 2374232"/>
                    <a:gd name="connsiteY6" fmla="*/ 2265949 h 2265949"/>
                    <a:gd name="connsiteX7" fmla="*/ 0 w 2374232"/>
                    <a:gd name="connsiteY7" fmla="*/ 2040683 h 2265949"/>
                    <a:gd name="connsiteX8" fmla="*/ 12032 w 2374232"/>
                    <a:gd name="connsiteY8" fmla="*/ 189172 h 2265949"/>
                    <a:gd name="connsiteX0" fmla="*/ 12032 w 2362547"/>
                    <a:gd name="connsiteY0" fmla="*/ 189172 h 2265949"/>
                    <a:gd name="connsiteX1" fmla="*/ 285424 w 2362547"/>
                    <a:gd name="connsiteY1" fmla="*/ 12032 h 2265949"/>
                    <a:gd name="connsiteX2" fmla="*/ 2124903 w 2362547"/>
                    <a:gd name="connsiteY2" fmla="*/ 0 h 2265949"/>
                    <a:gd name="connsiteX3" fmla="*/ 2362200 w 2362547"/>
                    <a:gd name="connsiteY3" fmla="*/ 285425 h 2265949"/>
                    <a:gd name="connsiteX4" fmla="*/ 2338137 w 2362547"/>
                    <a:gd name="connsiteY4" fmla="*/ 2028651 h 2265949"/>
                    <a:gd name="connsiteX5" fmla="*/ 2124903 w 2362547"/>
                    <a:gd name="connsiteY5" fmla="*/ 2253916 h 2265949"/>
                    <a:gd name="connsiteX6" fmla="*/ 285424 w 2362547"/>
                    <a:gd name="connsiteY6" fmla="*/ 2265949 h 2265949"/>
                    <a:gd name="connsiteX7" fmla="*/ 0 w 2362547"/>
                    <a:gd name="connsiteY7" fmla="*/ 2040683 h 2265949"/>
                    <a:gd name="connsiteX8" fmla="*/ 12032 w 2362547"/>
                    <a:gd name="connsiteY8" fmla="*/ 189172 h 2265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2547" h="2265949">
                      <a:moveTo>
                        <a:pt x="12032" y="189172"/>
                      </a:moveTo>
                      <a:cubicBezTo>
                        <a:pt x="12032" y="-28267"/>
                        <a:pt x="67985" y="12032"/>
                        <a:pt x="285424" y="12032"/>
                      </a:cubicBezTo>
                      <a:lnTo>
                        <a:pt x="2124903" y="0"/>
                      </a:lnTo>
                      <a:cubicBezTo>
                        <a:pt x="2342342" y="0"/>
                        <a:pt x="2362200" y="67986"/>
                        <a:pt x="2362200" y="285425"/>
                      </a:cubicBezTo>
                      <a:cubicBezTo>
                        <a:pt x="2366211" y="846448"/>
                        <a:pt x="2334126" y="1467628"/>
                        <a:pt x="2338137" y="2028651"/>
                      </a:cubicBezTo>
                      <a:cubicBezTo>
                        <a:pt x="2338137" y="2246090"/>
                        <a:pt x="2342342" y="2253916"/>
                        <a:pt x="2124903" y="2253916"/>
                      </a:cubicBezTo>
                      <a:lnTo>
                        <a:pt x="285424" y="2265949"/>
                      </a:lnTo>
                      <a:cubicBezTo>
                        <a:pt x="67985" y="2265949"/>
                        <a:pt x="0" y="2258122"/>
                        <a:pt x="0" y="2040683"/>
                      </a:cubicBezTo>
                      <a:cubicBezTo>
                        <a:pt x="4011" y="1423513"/>
                        <a:pt x="8021" y="806342"/>
                        <a:pt x="12032" y="1891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00"/>
                    </a:gs>
                    <a:gs pos="5000">
                      <a:schemeClr val="accent5">
                        <a:lumMod val="95000"/>
                        <a:lumOff val="5000"/>
                      </a:schemeClr>
                    </a:gs>
                    <a:gs pos="0">
                      <a:srgbClr val="FFC00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52" name="Group 151"/>
                <p:cNvGrpSpPr/>
                <p:nvPr/>
              </p:nvGrpSpPr>
              <p:grpSpPr>
                <a:xfrm>
                  <a:off x="5410200" y="2133522"/>
                  <a:ext cx="2392496" cy="1913044"/>
                  <a:chOff x="646451" y="1673552"/>
                  <a:chExt cx="2392496" cy="1913044"/>
                </a:xfrm>
                <a:solidFill>
                  <a:schemeClr val="bg2">
                    <a:lumMod val="60000"/>
                    <a:lumOff val="40000"/>
                  </a:schemeClr>
                </a:solidFill>
              </p:grpSpPr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646451" y="1673552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66" name="Rounded Rectangle 165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7" name="Rounded Rectangle 166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8" name="Rounded Rectangle 167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9" name="Rounded Rectangle 168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0" name="Rounded Rectangle 169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1" name="Rounded Rectangle 170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2" name="Rounded Rectangle 171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3" name="Rounded Rectangle 172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74" name="Rounded Rectangle 173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grpSp>
                <p:nvGrpSpPr>
                  <p:cNvPr id="156" name="Group 155"/>
                  <p:cNvGrpSpPr/>
                  <p:nvPr/>
                </p:nvGrpSpPr>
                <p:grpSpPr>
                  <a:xfrm rot="10800000">
                    <a:off x="2359065" y="1676485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57" name="Rounded Rectangle 156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8" name="Rounded Rectangle 157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9" name="Rounded Rectangle 158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0" name="Rounded Rectangle 159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1" name="Rounded Rectangle 160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2" name="Rounded Rectangle 161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3" name="Rounded Rectangle 162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4" name="Rounded Rectangle 163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5" name="Rounded Rectangle 164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  <p:sp>
              <p:nvSpPr>
                <p:cNvPr id="153" name="Triangle 152"/>
                <p:cNvSpPr/>
                <p:nvPr/>
              </p:nvSpPr>
              <p:spPr>
                <a:xfrm>
                  <a:off x="5896134" y="3041136"/>
                  <a:ext cx="1410908" cy="3930461"/>
                </a:xfrm>
                <a:prstGeom prst="triangle">
                  <a:avLst>
                    <a:gd name="adj" fmla="val 51140"/>
                  </a:avLst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4" name="Triangle 153"/>
                <p:cNvSpPr/>
                <p:nvPr/>
              </p:nvSpPr>
              <p:spPr>
                <a:xfrm rot="10800000">
                  <a:off x="6206594" y="1883966"/>
                  <a:ext cx="825531" cy="1257188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45" name="Triangle 144"/>
              <p:cNvSpPr/>
              <p:nvPr/>
            </p:nvSpPr>
            <p:spPr>
              <a:xfrm rot="10800000">
                <a:off x="4769546" y="3391338"/>
                <a:ext cx="661181" cy="120315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Triangle 145"/>
              <p:cNvSpPr/>
              <p:nvPr/>
            </p:nvSpPr>
            <p:spPr>
              <a:xfrm>
                <a:off x="4324936" y="3506842"/>
                <a:ext cx="1544855" cy="336885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2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27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Triangle 146"/>
              <p:cNvSpPr/>
              <p:nvPr/>
            </p:nvSpPr>
            <p:spPr>
              <a:xfrm rot="10800000">
                <a:off x="4735806" y="3864333"/>
                <a:ext cx="707626" cy="364369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47000">
                    <a:srgbClr val="92D050">
                      <a:alpha val="49000"/>
                    </a:srgbClr>
                  </a:gs>
                  <a:gs pos="0">
                    <a:srgbClr val="92D050">
                      <a:alpha val="49000"/>
                    </a:srgb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Triangle 147"/>
              <p:cNvSpPr/>
              <p:nvPr/>
            </p:nvSpPr>
            <p:spPr>
              <a:xfrm>
                <a:off x="4977722" y="4218104"/>
                <a:ext cx="234613" cy="9960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89000">
                    <a:srgbClr val="92D050">
                      <a:alpha val="38000"/>
                    </a:srgbClr>
                  </a:gs>
                  <a:gs pos="0">
                    <a:srgbClr val="92D050">
                      <a:alpha val="36000"/>
                    </a:srgbClr>
                  </a:gs>
                  <a:gs pos="48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Trapezoid 148"/>
              <p:cNvSpPr/>
              <p:nvPr/>
            </p:nvSpPr>
            <p:spPr>
              <a:xfrm rot="10800000">
                <a:off x="5032620" y="4447912"/>
                <a:ext cx="124366" cy="121024"/>
              </a:xfrm>
              <a:prstGeom prst="trapezoid">
                <a:avLst/>
              </a:prstGeom>
              <a:gradFill flip="none" rotWithShape="1">
                <a:gsLst>
                  <a:gs pos="48000">
                    <a:srgbClr val="92D050">
                      <a:alpha val="38000"/>
                      <a:lumMod val="74000"/>
                    </a:srgbClr>
                  </a:gs>
                  <a:gs pos="8000">
                    <a:srgbClr val="92D050">
                      <a:alpha val="40000"/>
                    </a:srgbClr>
                  </a:gs>
                  <a:gs pos="95000">
                    <a:srgbClr val="92D050">
                      <a:alpha val="39000"/>
                    </a:srgbClr>
                  </a:gs>
                  <a:gs pos="39000">
                    <a:srgbClr val="92D050">
                      <a:alpha val="38000"/>
                      <a:lumMod val="74000"/>
                    </a:srgbClr>
                  </a:gs>
                  <a:gs pos="63000">
                    <a:srgbClr val="92D050">
                      <a:alpha val="47000"/>
                      <a:lumMod val="74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Trapezoid 149"/>
              <p:cNvSpPr/>
              <p:nvPr/>
            </p:nvSpPr>
            <p:spPr>
              <a:xfrm rot="10800000">
                <a:off x="4984932" y="4311224"/>
                <a:ext cx="211751" cy="135928"/>
              </a:xfrm>
              <a:prstGeom prst="trapezoid">
                <a:avLst/>
              </a:prstGeom>
              <a:gradFill flip="none" rotWithShape="1">
                <a:gsLst>
                  <a:gs pos="48000">
                    <a:srgbClr val="92D050">
                      <a:alpha val="38000"/>
                      <a:lumMod val="74000"/>
                    </a:srgbClr>
                  </a:gs>
                  <a:gs pos="8000">
                    <a:srgbClr val="92D050">
                      <a:alpha val="40000"/>
                    </a:srgbClr>
                  </a:gs>
                  <a:gs pos="95000">
                    <a:srgbClr val="92D050">
                      <a:alpha val="39000"/>
                    </a:srgbClr>
                  </a:gs>
                  <a:gs pos="39000">
                    <a:srgbClr val="92D050">
                      <a:alpha val="38000"/>
                      <a:lumMod val="74000"/>
                    </a:srgbClr>
                  </a:gs>
                  <a:gs pos="63000">
                    <a:srgbClr val="92D050">
                      <a:alpha val="47000"/>
                      <a:lumMod val="74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183" name="Straight Arrow Connector 182"/>
          <p:cNvCxnSpPr>
            <a:endCxn id="21" idx="0"/>
          </p:cNvCxnSpPr>
          <p:nvPr/>
        </p:nvCxnSpPr>
        <p:spPr>
          <a:xfrm>
            <a:off x="3385337" y="3392149"/>
            <a:ext cx="13974" cy="1033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2894753" y="6432533"/>
            <a:ext cx="342900" cy="342900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0">
                <a:srgbClr val="92D050">
                  <a:alpha val="70000"/>
                </a:srgbClr>
              </a:gs>
              <a:gs pos="69000">
                <a:srgbClr val="00B050">
                  <a:alpha val="70000"/>
                </a:srgbClr>
              </a:gs>
              <a:gs pos="97000">
                <a:srgbClr val="00B050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Oval 186"/>
          <p:cNvSpPr/>
          <p:nvPr/>
        </p:nvSpPr>
        <p:spPr>
          <a:xfrm>
            <a:off x="4009367" y="6469106"/>
            <a:ext cx="274320" cy="274320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50000"/>
                </a:srgbClr>
              </a:gs>
              <a:gs pos="5000">
                <a:srgbClr val="92D050"/>
              </a:gs>
              <a:gs pos="7000">
                <a:srgbClr val="00B050">
                  <a:alpha val="50000"/>
                </a:srgbClr>
              </a:gs>
              <a:gs pos="100000">
                <a:srgbClr val="00B050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Oval 187"/>
          <p:cNvSpPr/>
          <p:nvPr/>
        </p:nvSpPr>
        <p:spPr>
          <a:xfrm>
            <a:off x="5398430" y="6535403"/>
            <a:ext cx="137160" cy="137160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30000"/>
                </a:srgbClr>
              </a:gs>
              <a:gs pos="0">
                <a:srgbClr val="92D050">
                  <a:alpha val="30000"/>
                </a:srgbClr>
              </a:gs>
              <a:gs pos="47000">
                <a:srgbClr val="00B050">
                  <a:alpha val="30000"/>
                </a:srgbClr>
              </a:gs>
              <a:gs pos="98000">
                <a:srgbClr val="00B050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TextBox 192"/>
          <p:cNvSpPr txBox="1"/>
          <p:nvPr/>
        </p:nvSpPr>
        <p:spPr>
          <a:xfrm>
            <a:off x="3681823" y="3553880"/>
            <a:ext cx="990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Gun lens 5</a:t>
            </a: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991898" y="3529684"/>
            <a:ext cx="990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Gun lens 8</a:t>
            </a: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96" name="Straight Arrow Connector 195"/>
          <p:cNvCxnSpPr/>
          <p:nvPr/>
        </p:nvCxnSpPr>
        <p:spPr>
          <a:xfrm>
            <a:off x="2648665" y="6892340"/>
            <a:ext cx="308157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3727130" y="6859792"/>
            <a:ext cx="832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Gun Lens</a:t>
            </a:r>
            <a:endParaRPr lang="en-US" sz="1350"/>
          </a:p>
        </p:txBody>
      </p:sp>
      <p:sp>
        <p:nvSpPr>
          <p:cNvPr id="198" name="TextBox 197"/>
          <p:cNvSpPr txBox="1"/>
          <p:nvPr/>
        </p:nvSpPr>
        <p:spPr>
          <a:xfrm>
            <a:off x="2332889" y="675384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753309" y="673937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2</a:t>
            </a:r>
            <a:endParaRPr lang="en-US" sz="1350"/>
          </a:p>
        </p:txBody>
      </p:sp>
      <p:sp>
        <p:nvSpPr>
          <p:cNvPr id="205" name="TextBox 204"/>
          <p:cNvSpPr txBox="1"/>
          <p:nvPr/>
        </p:nvSpPr>
        <p:spPr>
          <a:xfrm>
            <a:off x="5912130" y="4518564"/>
            <a:ext cx="945870" cy="3000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Gun lens</a:t>
            </a: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2429659" y="4162282"/>
            <a:ext cx="3644244" cy="762113"/>
          </a:xfrm>
          <a:prstGeom prst="rect">
            <a:avLst/>
          </a:prstGeom>
          <a:noFill/>
          <a:effectLst>
            <a:glow rad="368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3512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094" y="2658323"/>
            <a:ext cx="5429250" cy="501253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Spot Size Control</a:t>
            </a:r>
            <a:endParaRPr lang="en-US"/>
          </a:p>
        </p:txBody>
      </p:sp>
      <p:grpSp>
        <p:nvGrpSpPr>
          <p:cNvPr id="212" name="Group 211"/>
          <p:cNvGrpSpPr/>
          <p:nvPr/>
        </p:nvGrpSpPr>
        <p:grpSpPr>
          <a:xfrm>
            <a:off x="171450" y="3261858"/>
            <a:ext cx="5508360" cy="3029033"/>
            <a:chOff x="1738918" y="2734052"/>
            <a:chExt cx="7344480" cy="4038711"/>
          </a:xfrm>
        </p:grpSpPr>
        <p:sp>
          <p:nvSpPr>
            <p:cNvPr id="93" name="Oval 92"/>
            <p:cNvSpPr/>
            <p:nvPr/>
          </p:nvSpPr>
          <p:spPr>
            <a:xfrm>
              <a:off x="1892799" y="4810426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865014" y="4974227"/>
              <a:ext cx="1321246" cy="85492"/>
              <a:chOff x="4465845" y="3860918"/>
              <a:chExt cx="1321246" cy="85492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478604" y="3873296"/>
                <a:ext cx="1301613" cy="58833"/>
                <a:chOff x="4478604" y="3873296"/>
                <a:chExt cx="1301613" cy="58833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 rot="10800000">
                  <a:off x="5429993" y="3877706"/>
                  <a:ext cx="350224" cy="54423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 rot="10800000">
                  <a:off x="4478604" y="3873296"/>
                  <a:ext cx="287143" cy="58513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4465845" y="3860918"/>
                <a:ext cx="1321246" cy="85492"/>
                <a:chOff x="4470895" y="3861775"/>
                <a:chExt cx="1321246" cy="85492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flipH="1" flipV="1">
                  <a:off x="4474612" y="3861775"/>
                  <a:ext cx="1317529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 flipV="1">
                  <a:off x="4470895" y="3947267"/>
                  <a:ext cx="1317529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Oval 94"/>
            <p:cNvSpPr/>
            <p:nvPr/>
          </p:nvSpPr>
          <p:spPr>
            <a:xfrm>
              <a:off x="1902079" y="5439073"/>
              <a:ext cx="1212800" cy="554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96" name="Oval 95"/>
            <p:cNvSpPr/>
            <p:nvPr/>
          </p:nvSpPr>
          <p:spPr>
            <a:xfrm>
              <a:off x="1901615" y="5331521"/>
              <a:ext cx="1212800" cy="554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01" name="Triangle 100"/>
            <p:cNvSpPr/>
            <p:nvPr/>
          </p:nvSpPr>
          <p:spPr>
            <a:xfrm rot="10800000">
              <a:off x="2143844" y="4835437"/>
              <a:ext cx="707626" cy="41880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</a:srgbClr>
                </a:gs>
                <a:gs pos="0">
                  <a:srgbClr val="92D050">
                    <a:alpha val="61000"/>
                  </a:srgbClr>
                </a:gs>
                <a:gs pos="100000">
                  <a:srgbClr val="92D050">
                    <a:alpha val="7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Triangle 101"/>
            <p:cNvSpPr/>
            <p:nvPr/>
          </p:nvSpPr>
          <p:spPr>
            <a:xfrm>
              <a:off x="2385760" y="5243644"/>
              <a:ext cx="234613" cy="9960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</a:srgbClr>
                </a:gs>
                <a:gs pos="0">
                  <a:srgbClr val="92D050">
                    <a:alpha val="70000"/>
                  </a:srgbClr>
                </a:gs>
                <a:gs pos="48000">
                  <a:srgbClr val="92D050">
                    <a:alpha val="7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Trapezoid 102"/>
            <p:cNvSpPr/>
            <p:nvPr/>
          </p:nvSpPr>
          <p:spPr>
            <a:xfrm rot="10800000">
              <a:off x="2436176" y="5473451"/>
              <a:ext cx="124366" cy="121024"/>
            </a:xfrm>
            <a:prstGeom prst="trapezoid">
              <a:avLst/>
            </a:pr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Trapezoid 103"/>
            <p:cNvSpPr/>
            <p:nvPr/>
          </p:nvSpPr>
          <p:spPr>
            <a:xfrm rot="10800000">
              <a:off x="2392970" y="5336764"/>
              <a:ext cx="211751" cy="135928"/>
            </a:xfrm>
            <a:prstGeom prst="trapezoid">
              <a:avLst/>
            </a:pr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Oval 50"/>
            <p:cNvSpPr/>
            <p:nvPr/>
          </p:nvSpPr>
          <p:spPr>
            <a:xfrm>
              <a:off x="5318870" y="485866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3" name="Oval 52"/>
            <p:cNvSpPr/>
            <p:nvPr/>
          </p:nvSpPr>
          <p:spPr>
            <a:xfrm>
              <a:off x="5319334" y="5450526"/>
              <a:ext cx="1212800" cy="554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4" name="Oval 53"/>
            <p:cNvSpPr/>
            <p:nvPr/>
          </p:nvSpPr>
          <p:spPr>
            <a:xfrm>
              <a:off x="5318870" y="5342974"/>
              <a:ext cx="1212800" cy="554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5" name="Oval 54"/>
            <p:cNvSpPr/>
            <p:nvPr/>
          </p:nvSpPr>
          <p:spPr>
            <a:xfrm>
              <a:off x="5314739" y="4393331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7" name="Triangle 56"/>
            <p:cNvSpPr/>
            <p:nvPr/>
          </p:nvSpPr>
          <p:spPr>
            <a:xfrm rot="10800000">
              <a:off x="5597911" y="4435870"/>
              <a:ext cx="657374" cy="117964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Triangle 57"/>
            <p:cNvSpPr/>
            <p:nvPr/>
          </p:nvSpPr>
          <p:spPr>
            <a:xfrm>
              <a:off x="5096831" y="4558153"/>
              <a:ext cx="1668242" cy="33914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17000"/>
                  </a:schemeClr>
                </a:gs>
                <a:gs pos="6000">
                  <a:schemeClr val="accent2">
                    <a:lumMod val="45000"/>
                    <a:lumOff val="55000"/>
                    <a:alpha val="19000"/>
                  </a:schemeClr>
                </a:gs>
                <a:gs pos="44000">
                  <a:srgbClr val="92D050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Triangle 58"/>
            <p:cNvSpPr/>
            <p:nvPr/>
          </p:nvSpPr>
          <p:spPr>
            <a:xfrm rot="10800000">
              <a:off x="5314950" y="4895848"/>
              <a:ext cx="1209675" cy="36984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32000"/>
                  </a:srgbClr>
                </a:gs>
                <a:gs pos="0">
                  <a:srgbClr val="92D050">
                    <a:alpha val="31000"/>
                  </a:srgbClr>
                </a:gs>
                <a:gs pos="100000">
                  <a:srgbClr val="92D050">
                    <a:alpha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5803015" y="5255097"/>
              <a:ext cx="234613" cy="9960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8000">
                  <a:srgbClr val="92D050">
                    <a:alpha val="21000"/>
                  </a:srgbClr>
                </a:gs>
                <a:gs pos="0">
                  <a:srgbClr val="92D050">
                    <a:alpha val="30000"/>
                  </a:srgbClr>
                </a:gs>
                <a:gs pos="48000">
                  <a:srgbClr val="92D050">
                    <a:alpha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Trapezoid 60"/>
            <p:cNvSpPr/>
            <p:nvPr/>
          </p:nvSpPr>
          <p:spPr>
            <a:xfrm rot="10800000">
              <a:off x="5855733" y="5475502"/>
              <a:ext cx="124366" cy="121024"/>
            </a:xfrm>
            <a:prstGeom prst="trapezoid">
              <a:avLst/>
            </a:prstGeom>
            <a:gradFill flip="none" rotWithShape="1">
              <a:gsLst>
                <a:gs pos="48000">
                  <a:srgbClr val="92D050">
                    <a:lumMod val="74000"/>
                    <a:alpha val="20000"/>
                  </a:srgbClr>
                </a:gs>
                <a:gs pos="8000">
                  <a:srgbClr val="92D050">
                    <a:alpha val="20000"/>
                  </a:srgbClr>
                </a:gs>
                <a:gs pos="95000">
                  <a:srgbClr val="92D050">
                    <a:alpha val="20000"/>
                  </a:srgbClr>
                </a:gs>
                <a:gs pos="39000">
                  <a:srgbClr val="92D050">
                    <a:lumMod val="74000"/>
                    <a:alpha val="20000"/>
                  </a:srgbClr>
                </a:gs>
                <a:gs pos="63000">
                  <a:srgbClr val="92D050">
                    <a:lumMod val="74000"/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rapezoid 61"/>
            <p:cNvSpPr/>
            <p:nvPr/>
          </p:nvSpPr>
          <p:spPr>
            <a:xfrm rot="10800000">
              <a:off x="5810225" y="5348217"/>
              <a:ext cx="211751" cy="135928"/>
            </a:xfrm>
            <a:prstGeom prst="trapezoid">
              <a:avLst/>
            </a:prstGeom>
            <a:gradFill flip="none" rotWithShape="1">
              <a:gsLst>
                <a:gs pos="48000">
                  <a:srgbClr val="92D050">
                    <a:lumMod val="74000"/>
                    <a:alpha val="20000"/>
                  </a:srgbClr>
                </a:gs>
                <a:gs pos="8000">
                  <a:srgbClr val="92D050">
                    <a:alpha val="20000"/>
                  </a:srgbClr>
                </a:gs>
                <a:gs pos="95000">
                  <a:srgbClr val="92D050">
                    <a:alpha val="20000"/>
                  </a:srgbClr>
                </a:gs>
                <a:gs pos="39000">
                  <a:srgbClr val="92D050">
                    <a:lumMod val="74000"/>
                    <a:alpha val="20000"/>
                  </a:srgbClr>
                </a:gs>
                <a:gs pos="63000">
                  <a:srgbClr val="92D050">
                    <a:lumMod val="74000"/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3591317" y="4807129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576137" y="4957510"/>
              <a:ext cx="1321246" cy="85492"/>
              <a:chOff x="4465845" y="3860918"/>
              <a:chExt cx="1321246" cy="85492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478604" y="3873296"/>
                <a:ext cx="1301613" cy="58833"/>
                <a:chOff x="4478604" y="3873296"/>
                <a:chExt cx="1301613" cy="5883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 rot="10800000">
                  <a:off x="5429993" y="3877706"/>
                  <a:ext cx="350224" cy="54423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 rot="10800000">
                  <a:off x="4478604" y="3873296"/>
                  <a:ext cx="287143" cy="58513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4465845" y="3860918"/>
                <a:ext cx="1321246" cy="85492"/>
                <a:chOff x="4470895" y="3861775"/>
                <a:chExt cx="1321246" cy="85492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474612" y="3861775"/>
                  <a:ext cx="1317529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 flipV="1">
                  <a:off x="4470895" y="3947267"/>
                  <a:ext cx="1317529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Oval 10"/>
            <p:cNvSpPr/>
            <p:nvPr/>
          </p:nvSpPr>
          <p:spPr>
            <a:xfrm>
              <a:off x="3594799" y="5408856"/>
              <a:ext cx="1212800" cy="554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3594335" y="5301304"/>
              <a:ext cx="1212800" cy="554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3590204" y="4351661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3635554" y="2734052"/>
              <a:ext cx="1121174" cy="1657053"/>
              <a:chOff x="5410200" y="1883966"/>
              <a:chExt cx="2392496" cy="5087631"/>
            </a:xfrm>
          </p:grpSpPr>
          <p:sp>
            <p:nvSpPr>
              <p:cNvPr id="21" name="Rounded Rectangle 2"/>
              <p:cNvSpPr/>
              <p:nvPr/>
            </p:nvSpPr>
            <p:spPr>
              <a:xfrm>
                <a:off x="5439115" y="1905572"/>
                <a:ext cx="2362546" cy="2265950"/>
              </a:xfrm>
              <a:custGeom>
                <a:avLst/>
                <a:gdLst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1968492 w 2362200"/>
                  <a:gd name="connsiteY2" fmla="*/ 0 h 2362200"/>
                  <a:gd name="connsiteX3" fmla="*/ 2362200 w 2362200"/>
                  <a:gd name="connsiteY3" fmla="*/ 393708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2076776 w 2362200"/>
                  <a:gd name="connsiteY2" fmla="*/ 12031 h 2362200"/>
                  <a:gd name="connsiteX3" fmla="*/ 2362200 w 2362200"/>
                  <a:gd name="connsiteY3" fmla="*/ 393708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2076776 w 2362200"/>
                  <a:gd name="connsiteY2" fmla="*/ 12031 h 2362200"/>
                  <a:gd name="connsiteX3" fmla="*/ 2350168 w 2362200"/>
                  <a:gd name="connsiteY3" fmla="*/ 285424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190374 h 2363403"/>
                  <a:gd name="connsiteX1" fmla="*/ 393708 w 2362200"/>
                  <a:gd name="connsiteY1" fmla="*/ 1203 h 2363403"/>
                  <a:gd name="connsiteX2" fmla="*/ 2076776 w 2362200"/>
                  <a:gd name="connsiteY2" fmla="*/ 13234 h 2363403"/>
                  <a:gd name="connsiteX3" fmla="*/ 2350168 w 2362200"/>
                  <a:gd name="connsiteY3" fmla="*/ 286627 h 2363403"/>
                  <a:gd name="connsiteX4" fmla="*/ 2362200 w 2362200"/>
                  <a:gd name="connsiteY4" fmla="*/ 1969695 h 2363403"/>
                  <a:gd name="connsiteX5" fmla="*/ 1968492 w 2362200"/>
                  <a:gd name="connsiteY5" fmla="*/ 2363403 h 2363403"/>
                  <a:gd name="connsiteX6" fmla="*/ 393708 w 2362200"/>
                  <a:gd name="connsiteY6" fmla="*/ 2363403 h 2363403"/>
                  <a:gd name="connsiteX7" fmla="*/ 0 w 2362200"/>
                  <a:gd name="connsiteY7" fmla="*/ 1969695 h 2363403"/>
                  <a:gd name="connsiteX8" fmla="*/ 0 w 2362200"/>
                  <a:gd name="connsiteY8" fmla="*/ 190374 h 2363403"/>
                  <a:gd name="connsiteX0" fmla="*/ 0 w 2362200"/>
                  <a:gd name="connsiteY0" fmla="*/ 180088 h 2353117"/>
                  <a:gd name="connsiteX1" fmla="*/ 273392 w 2362200"/>
                  <a:gd name="connsiteY1" fmla="*/ 2948 h 2353117"/>
                  <a:gd name="connsiteX2" fmla="*/ 2076776 w 2362200"/>
                  <a:gd name="connsiteY2" fmla="*/ 2948 h 2353117"/>
                  <a:gd name="connsiteX3" fmla="*/ 2350168 w 2362200"/>
                  <a:gd name="connsiteY3" fmla="*/ 276341 h 2353117"/>
                  <a:gd name="connsiteX4" fmla="*/ 2362200 w 2362200"/>
                  <a:gd name="connsiteY4" fmla="*/ 1959409 h 2353117"/>
                  <a:gd name="connsiteX5" fmla="*/ 1968492 w 2362200"/>
                  <a:gd name="connsiteY5" fmla="*/ 2353117 h 2353117"/>
                  <a:gd name="connsiteX6" fmla="*/ 393708 w 2362200"/>
                  <a:gd name="connsiteY6" fmla="*/ 2353117 h 2353117"/>
                  <a:gd name="connsiteX7" fmla="*/ 0 w 2362200"/>
                  <a:gd name="connsiteY7" fmla="*/ 1959409 h 2353117"/>
                  <a:gd name="connsiteX8" fmla="*/ 0 w 2362200"/>
                  <a:gd name="connsiteY8" fmla="*/ 180088 h 2353117"/>
                  <a:gd name="connsiteX0" fmla="*/ 0 w 2362200"/>
                  <a:gd name="connsiteY0" fmla="*/ 189172 h 2362201"/>
                  <a:gd name="connsiteX1" fmla="*/ 273392 w 2362200"/>
                  <a:gd name="connsiteY1" fmla="*/ 12032 h 2362201"/>
                  <a:gd name="connsiteX2" fmla="*/ 2112871 w 2362200"/>
                  <a:gd name="connsiteY2" fmla="*/ 0 h 2362201"/>
                  <a:gd name="connsiteX3" fmla="*/ 2350168 w 2362200"/>
                  <a:gd name="connsiteY3" fmla="*/ 285425 h 2362201"/>
                  <a:gd name="connsiteX4" fmla="*/ 2362200 w 2362200"/>
                  <a:gd name="connsiteY4" fmla="*/ 1968493 h 2362201"/>
                  <a:gd name="connsiteX5" fmla="*/ 1968492 w 2362200"/>
                  <a:gd name="connsiteY5" fmla="*/ 2362201 h 2362201"/>
                  <a:gd name="connsiteX6" fmla="*/ 393708 w 2362200"/>
                  <a:gd name="connsiteY6" fmla="*/ 2362201 h 2362201"/>
                  <a:gd name="connsiteX7" fmla="*/ 0 w 2362200"/>
                  <a:gd name="connsiteY7" fmla="*/ 1968493 h 2362201"/>
                  <a:gd name="connsiteX8" fmla="*/ 0 w 2362200"/>
                  <a:gd name="connsiteY8" fmla="*/ 189172 h 2362201"/>
                  <a:gd name="connsiteX0" fmla="*/ 12032 w 2374232"/>
                  <a:gd name="connsiteY0" fmla="*/ 189172 h 2362201"/>
                  <a:gd name="connsiteX1" fmla="*/ 285424 w 2374232"/>
                  <a:gd name="connsiteY1" fmla="*/ 12032 h 2362201"/>
                  <a:gd name="connsiteX2" fmla="*/ 2124903 w 2374232"/>
                  <a:gd name="connsiteY2" fmla="*/ 0 h 2362201"/>
                  <a:gd name="connsiteX3" fmla="*/ 2362200 w 2374232"/>
                  <a:gd name="connsiteY3" fmla="*/ 285425 h 2362201"/>
                  <a:gd name="connsiteX4" fmla="*/ 2374232 w 2374232"/>
                  <a:gd name="connsiteY4" fmla="*/ 1968493 h 2362201"/>
                  <a:gd name="connsiteX5" fmla="*/ 1980524 w 2374232"/>
                  <a:gd name="connsiteY5" fmla="*/ 2362201 h 2362201"/>
                  <a:gd name="connsiteX6" fmla="*/ 405740 w 2374232"/>
                  <a:gd name="connsiteY6" fmla="*/ 2362201 h 2362201"/>
                  <a:gd name="connsiteX7" fmla="*/ 0 w 2374232"/>
                  <a:gd name="connsiteY7" fmla="*/ 2040683 h 2362201"/>
                  <a:gd name="connsiteX8" fmla="*/ 12032 w 2374232"/>
                  <a:gd name="connsiteY8" fmla="*/ 189172 h 2362201"/>
                  <a:gd name="connsiteX0" fmla="*/ 12032 w 2374232"/>
                  <a:gd name="connsiteY0" fmla="*/ 189172 h 2362201"/>
                  <a:gd name="connsiteX1" fmla="*/ 285424 w 2374232"/>
                  <a:gd name="connsiteY1" fmla="*/ 12032 h 2362201"/>
                  <a:gd name="connsiteX2" fmla="*/ 2124903 w 2374232"/>
                  <a:gd name="connsiteY2" fmla="*/ 0 h 2362201"/>
                  <a:gd name="connsiteX3" fmla="*/ 2362200 w 2374232"/>
                  <a:gd name="connsiteY3" fmla="*/ 285425 h 2362201"/>
                  <a:gd name="connsiteX4" fmla="*/ 2374232 w 2374232"/>
                  <a:gd name="connsiteY4" fmla="*/ 1968493 h 2362201"/>
                  <a:gd name="connsiteX5" fmla="*/ 1980524 w 2374232"/>
                  <a:gd name="connsiteY5" fmla="*/ 2362201 h 2362201"/>
                  <a:gd name="connsiteX6" fmla="*/ 285424 w 2374232"/>
                  <a:gd name="connsiteY6" fmla="*/ 2302043 h 2362201"/>
                  <a:gd name="connsiteX7" fmla="*/ 0 w 2374232"/>
                  <a:gd name="connsiteY7" fmla="*/ 2040683 h 2362201"/>
                  <a:gd name="connsiteX8" fmla="*/ 12032 w 2374232"/>
                  <a:gd name="connsiteY8" fmla="*/ 189172 h 2362201"/>
                  <a:gd name="connsiteX0" fmla="*/ 12032 w 2374232"/>
                  <a:gd name="connsiteY0" fmla="*/ 189172 h 2302043"/>
                  <a:gd name="connsiteX1" fmla="*/ 285424 w 2374232"/>
                  <a:gd name="connsiteY1" fmla="*/ 12032 h 2302043"/>
                  <a:gd name="connsiteX2" fmla="*/ 2124903 w 2374232"/>
                  <a:gd name="connsiteY2" fmla="*/ 0 h 2302043"/>
                  <a:gd name="connsiteX3" fmla="*/ 2362200 w 2374232"/>
                  <a:gd name="connsiteY3" fmla="*/ 285425 h 2302043"/>
                  <a:gd name="connsiteX4" fmla="*/ 2374232 w 2374232"/>
                  <a:gd name="connsiteY4" fmla="*/ 1968493 h 2302043"/>
                  <a:gd name="connsiteX5" fmla="*/ 2100840 w 2374232"/>
                  <a:gd name="connsiteY5" fmla="*/ 2241885 h 2302043"/>
                  <a:gd name="connsiteX6" fmla="*/ 285424 w 2374232"/>
                  <a:gd name="connsiteY6" fmla="*/ 2302043 h 2302043"/>
                  <a:gd name="connsiteX7" fmla="*/ 0 w 2374232"/>
                  <a:gd name="connsiteY7" fmla="*/ 2040683 h 2302043"/>
                  <a:gd name="connsiteX8" fmla="*/ 12032 w 2374232"/>
                  <a:gd name="connsiteY8" fmla="*/ 189172 h 2302043"/>
                  <a:gd name="connsiteX0" fmla="*/ 12032 w 2374232"/>
                  <a:gd name="connsiteY0" fmla="*/ 189172 h 2302043"/>
                  <a:gd name="connsiteX1" fmla="*/ 285424 w 2374232"/>
                  <a:gd name="connsiteY1" fmla="*/ 12032 h 2302043"/>
                  <a:gd name="connsiteX2" fmla="*/ 2124903 w 2374232"/>
                  <a:gd name="connsiteY2" fmla="*/ 0 h 2302043"/>
                  <a:gd name="connsiteX3" fmla="*/ 2362200 w 2374232"/>
                  <a:gd name="connsiteY3" fmla="*/ 285425 h 2302043"/>
                  <a:gd name="connsiteX4" fmla="*/ 2374232 w 2374232"/>
                  <a:gd name="connsiteY4" fmla="*/ 1968493 h 2302043"/>
                  <a:gd name="connsiteX5" fmla="*/ 2124903 w 2374232"/>
                  <a:gd name="connsiteY5" fmla="*/ 2253916 h 2302043"/>
                  <a:gd name="connsiteX6" fmla="*/ 285424 w 2374232"/>
                  <a:gd name="connsiteY6" fmla="*/ 2302043 h 2302043"/>
                  <a:gd name="connsiteX7" fmla="*/ 0 w 2374232"/>
                  <a:gd name="connsiteY7" fmla="*/ 2040683 h 2302043"/>
                  <a:gd name="connsiteX8" fmla="*/ 12032 w 2374232"/>
                  <a:gd name="connsiteY8" fmla="*/ 189172 h 2302043"/>
                  <a:gd name="connsiteX0" fmla="*/ 12032 w 2374232"/>
                  <a:gd name="connsiteY0" fmla="*/ 189172 h 2253916"/>
                  <a:gd name="connsiteX1" fmla="*/ 285424 w 2374232"/>
                  <a:gd name="connsiteY1" fmla="*/ 12032 h 2253916"/>
                  <a:gd name="connsiteX2" fmla="*/ 2124903 w 2374232"/>
                  <a:gd name="connsiteY2" fmla="*/ 0 h 2253916"/>
                  <a:gd name="connsiteX3" fmla="*/ 2362200 w 2374232"/>
                  <a:gd name="connsiteY3" fmla="*/ 285425 h 2253916"/>
                  <a:gd name="connsiteX4" fmla="*/ 2374232 w 2374232"/>
                  <a:gd name="connsiteY4" fmla="*/ 1968493 h 2253916"/>
                  <a:gd name="connsiteX5" fmla="*/ 2124903 w 2374232"/>
                  <a:gd name="connsiteY5" fmla="*/ 2253916 h 2253916"/>
                  <a:gd name="connsiteX6" fmla="*/ 309487 w 2374232"/>
                  <a:gd name="connsiteY6" fmla="*/ 2049380 h 2253916"/>
                  <a:gd name="connsiteX7" fmla="*/ 0 w 2374232"/>
                  <a:gd name="connsiteY7" fmla="*/ 2040683 h 2253916"/>
                  <a:gd name="connsiteX8" fmla="*/ 12032 w 2374232"/>
                  <a:gd name="connsiteY8" fmla="*/ 189172 h 2253916"/>
                  <a:gd name="connsiteX0" fmla="*/ 12032 w 2374232"/>
                  <a:gd name="connsiteY0" fmla="*/ 189172 h 2253916"/>
                  <a:gd name="connsiteX1" fmla="*/ 285424 w 2374232"/>
                  <a:gd name="connsiteY1" fmla="*/ 12032 h 2253916"/>
                  <a:gd name="connsiteX2" fmla="*/ 2124903 w 2374232"/>
                  <a:gd name="connsiteY2" fmla="*/ 0 h 2253916"/>
                  <a:gd name="connsiteX3" fmla="*/ 2362200 w 2374232"/>
                  <a:gd name="connsiteY3" fmla="*/ 285425 h 2253916"/>
                  <a:gd name="connsiteX4" fmla="*/ 2374232 w 2374232"/>
                  <a:gd name="connsiteY4" fmla="*/ 1968493 h 2253916"/>
                  <a:gd name="connsiteX5" fmla="*/ 2124903 w 2374232"/>
                  <a:gd name="connsiteY5" fmla="*/ 2253916 h 2253916"/>
                  <a:gd name="connsiteX6" fmla="*/ 297455 w 2374232"/>
                  <a:gd name="connsiteY6" fmla="*/ 2241886 h 2253916"/>
                  <a:gd name="connsiteX7" fmla="*/ 0 w 2374232"/>
                  <a:gd name="connsiteY7" fmla="*/ 2040683 h 2253916"/>
                  <a:gd name="connsiteX8" fmla="*/ 12032 w 2374232"/>
                  <a:gd name="connsiteY8" fmla="*/ 189172 h 2253916"/>
                  <a:gd name="connsiteX0" fmla="*/ 12032 w 2374232"/>
                  <a:gd name="connsiteY0" fmla="*/ 189172 h 2265949"/>
                  <a:gd name="connsiteX1" fmla="*/ 285424 w 2374232"/>
                  <a:gd name="connsiteY1" fmla="*/ 12032 h 2265949"/>
                  <a:gd name="connsiteX2" fmla="*/ 2124903 w 2374232"/>
                  <a:gd name="connsiteY2" fmla="*/ 0 h 2265949"/>
                  <a:gd name="connsiteX3" fmla="*/ 2362200 w 2374232"/>
                  <a:gd name="connsiteY3" fmla="*/ 285425 h 2265949"/>
                  <a:gd name="connsiteX4" fmla="*/ 2374232 w 2374232"/>
                  <a:gd name="connsiteY4" fmla="*/ 1968493 h 2265949"/>
                  <a:gd name="connsiteX5" fmla="*/ 2124903 w 2374232"/>
                  <a:gd name="connsiteY5" fmla="*/ 2253916 h 2265949"/>
                  <a:gd name="connsiteX6" fmla="*/ 285424 w 2374232"/>
                  <a:gd name="connsiteY6" fmla="*/ 2265949 h 2265949"/>
                  <a:gd name="connsiteX7" fmla="*/ 0 w 2374232"/>
                  <a:gd name="connsiteY7" fmla="*/ 2040683 h 2265949"/>
                  <a:gd name="connsiteX8" fmla="*/ 12032 w 2374232"/>
                  <a:gd name="connsiteY8" fmla="*/ 189172 h 2265949"/>
                  <a:gd name="connsiteX0" fmla="*/ 12032 w 2362547"/>
                  <a:gd name="connsiteY0" fmla="*/ 189172 h 2265949"/>
                  <a:gd name="connsiteX1" fmla="*/ 285424 w 2362547"/>
                  <a:gd name="connsiteY1" fmla="*/ 12032 h 2265949"/>
                  <a:gd name="connsiteX2" fmla="*/ 2124903 w 2362547"/>
                  <a:gd name="connsiteY2" fmla="*/ 0 h 2265949"/>
                  <a:gd name="connsiteX3" fmla="*/ 2362200 w 2362547"/>
                  <a:gd name="connsiteY3" fmla="*/ 285425 h 2265949"/>
                  <a:gd name="connsiteX4" fmla="*/ 2338137 w 2362547"/>
                  <a:gd name="connsiteY4" fmla="*/ 2028651 h 2265949"/>
                  <a:gd name="connsiteX5" fmla="*/ 2124903 w 2362547"/>
                  <a:gd name="connsiteY5" fmla="*/ 2253916 h 2265949"/>
                  <a:gd name="connsiteX6" fmla="*/ 285424 w 2362547"/>
                  <a:gd name="connsiteY6" fmla="*/ 2265949 h 2265949"/>
                  <a:gd name="connsiteX7" fmla="*/ 0 w 2362547"/>
                  <a:gd name="connsiteY7" fmla="*/ 2040683 h 2265949"/>
                  <a:gd name="connsiteX8" fmla="*/ 12032 w 2362547"/>
                  <a:gd name="connsiteY8" fmla="*/ 189172 h 226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2547" h="2265949">
                    <a:moveTo>
                      <a:pt x="12032" y="189172"/>
                    </a:moveTo>
                    <a:cubicBezTo>
                      <a:pt x="12032" y="-28267"/>
                      <a:pt x="67985" y="12032"/>
                      <a:pt x="285424" y="12032"/>
                    </a:cubicBezTo>
                    <a:lnTo>
                      <a:pt x="2124903" y="0"/>
                    </a:lnTo>
                    <a:cubicBezTo>
                      <a:pt x="2342342" y="0"/>
                      <a:pt x="2362200" y="67986"/>
                      <a:pt x="2362200" y="285425"/>
                    </a:cubicBezTo>
                    <a:cubicBezTo>
                      <a:pt x="2366211" y="846448"/>
                      <a:pt x="2334126" y="1467628"/>
                      <a:pt x="2338137" y="2028651"/>
                    </a:cubicBezTo>
                    <a:cubicBezTo>
                      <a:pt x="2338137" y="2246090"/>
                      <a:pt x="2342342" y="2253916"/>
                      <a:pt x="2124903" y="2253916"/>
                    </a:cubicBezTo>
                    <a:lnTo>
                      <a:pt x="285424" y="2265949"/>
                    </a:lnTo>
                    <a:cubicBezTo>
                      <a:pt x="67985" y="2265949"/>
                      <a:pt x="0" y="2258122"/>
                      <a:pt x="0" y="2040683"/>
                    </a:cubicBezTo>
                    <a:cubicBezTo>
                      <a:pt x="4011" y="1423513"/>
                      <a:pt x="8021" y="806342"/>
                      <a:pt x="12032" y="189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5000">
                    <a:schemeClr val="accent5">
                      <a:lumMod val="95000"/>
                      <a:lumOff val="5000"/>
                    </a:schemeClr>
                  </a:gs>
                  <a:gs pos="0">
                    <a:srgbClr val="FFC000"/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5410200" y="2133522"/>
                <a:ext cx="2392496" cy="1913044"/>
                <a:chOff x="646451" y="1673552"/>
                <a:chExt cx="2392496" cy="1913044"/>
              </a:xfrm>
              <a:solidFill>
                <a:schemeClr val="bg2">
                  <a:lumMod val="60000"/>
                  <a:lumOff val="40000"/>
                </a:schemeClr>
              </a:solidFill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646451" y="1673552"/>
                  <a:ext cx="679882" cy="1910111"/>
                  <a:chOff x="727932" y="1628285"/>
                  <a:chExt cx="679882" cy="1910111"/>
                </a:xfrm>
                <a:grpFill/>
              </p:grpSpPr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730949" y="1628285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729441" y="1853114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Rounded Rectangle 37"/>
                  <p:cNvSpPr/>
                  <p:nvPr/>
                </p:nvSpPr>
                <p:spPr>
                  <a:xfrm>
                    <a:off x="727932" y="2082468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Rounded Rectangle 38"/>
                  <p:cNvSpPr/>
                  <p:nvPr/>
                </p:nvSpPr>
                <p:spPr>
                  <a:xfrm>
                    <a:off x="740004" y="230729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730950" y="253815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735477" y="275996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730950" y="298630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740004" y="3212642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Rounded Rectangle 43"/>
                  <p:cNvSpPr/>
                  <p:nvPr/>
                </p:nvSpPr>
                <p:spPr>
                  <a:xfrm>
                    <a:off x="729440" y="3437469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 rot="10800000">
                  <a:off x="2359065" y="1676485"/>
                  <a:ext cx="679882" cy="1910111"/>
                  <a:chOff x="727932" y="1628285"/>
                  <a:chExt cx="679882" cy="1910111"/>
                </a:xfrm>
                <a:grpFill/>
              </p:grpSpPr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730949" y="1628285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729441" y="1853114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727932" y="2082468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740004" y="230729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730950" y="253815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Rounded Rectangle 31"/>
                  <p:cNvSpPr/>
                  <p:nvPr/>
                </p:nvSpPr>
                <p:spPr>
                  <a:xfrm>
                    <a:off x="735477" y="275996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3" name="Rounded Rectangle 32"/>
                  <p:cNvSpPr/>
                  <p:nvPr/>
                </p:nvSpPr>
                <p:spPr>
                  <a:xfrm>
                    <a:off x="730950" y="298630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740004" y="3212642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729440" y="3437469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23" name="Triangle 22"/>
              <p:cNvSpPr/>
              <p:nvPr/>
            </p:nvSpPr>
            <p:spPr>
              <a:xfrm>
                <a:off x="5896134" y="3041136"/>
                <a:ext cx="1410908" cy="3930461"/>
              </a:xfrm>
              <a:prstGeom prst="triangle">
                <a:avLst>
                  <a:gd name="adj" fmla="val 51140"/>
                </a:avLst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Triangle 23"/>
              <p:cNvSpPr/>
              <p:nvPr/>
            </p:nvSpPr>
            <p:spPr>
              <a:xfrm rot="10800000">
                <a:off x="6206594" y="1883966"/>
                <a:ext cx="825531" cy="125718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" name="Triangle 14"/>
            <p:cNvSpPr/>
            <p:nvPr/>
          </p:nvSpPr>
          <p:spPr>
            <a:xfrm rot="10800000">
              <a:off x="3870304" y="4386660"/>
              <a:ext cx="654150" cy="195184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3425695" y="4571860"/>
              <a:ext cx="1527306" cy="267190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29000"/>
                  </a:schemeClr>
                </a:gs>
                <a:gs pos="9000">
                  <a:schemeClr val="accent2">
                    <a:lumMod val="45000"/>
                    <a:lumOff val="55000"/>
                    <a:alpha val="27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riangle 16"/>
            <p:cNvSpPr/>
            <p:nvPr/>
          </p:nvSpPr>
          <p:spPr>
            <a:xfrm rot="10800000">
              <a:off x="3589489" y="4840202"/>
              <a:ext cx="1207008" cy="364369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49000"/>
                  </a:srgbClr>
                </a:gs>
                <a:gs pos="0">
                  <a:srgbClr val="92D050">
                    <a:alpha val="49000"/>
                  </a:srgb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4078480" y="5213427"/>
              <a:ext cx="234613" cy="9960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38000"/>
                  </a:srgbClr>
                </a:gs>
                <a:gs pos="0">
                  <a:srgbClr val="92D050">
                    <a:alpha val="36000"/>
                  </a:srgbClr>
                </a:gs>
                <a:gs pos="48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rapezoid 18"/>
            <p:cNvSpPr/>
            <p:nvPr/>
          </p:nvSpPr>
          <p:spPr>
            <a:xfrm rot="10800000">
              <a:off x="4133378" y="5443235"/>
              <a:ext cx="124366" cy="121024"/>
            </a:xfrm>
            <a:prstGeom prst="trapezoid">
              <a:avLst/>
            </a:prstGeom>
            <a:gradFill flip="none" rotWithShape="1">
              <a:gsLst>
                <a:gs pos="48000">
                  <a:srgbClr val="92D050">
                    <a:alpha val="38000"/>
                    <a:lumMod val="74000"/>
                  </a:srgbClr>
                </a:gs>
                <a:gs pos="8000">
                  <a:srgbClr val="92D050">
                    <a:alpha val="40000"/>
                  </a:srgbClr>
                </a:gs>
                <a:gs pos="95000">
                  <a:srgbClr val="92D050">
                    <a:alpha val="39000"/>
                  </a:srgbClr>
                </a:gs>
                <a:gs pos="39000">
                  <a:srgbClr val="92D050">
                    <a:alpha val="38000"/>
                    <a:lumMod val="74000"/>
                  </a:srgbClr>
                </a:gs>
                <a:gs pos="63000">
                  <a:srgbClr val="92D050">
                    <a:alpha val="47000"/>
                    <a:lumMod val="7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Trapezoid 19"/>
            <p:cNvSpPr/>
            <p:nvPr/>
          </p:nvSpPr>
          <p:spPr>
            <a:xfrm rot="10800000">
              <a:off x="4085690" y="5306547"/>
              <a:ext cx="211751" cy="135928"/>
            </a:xfrm>
            <a:prstGeom prst="trapezoid">
              <a:avLst/>
            </a:prstGeom>
            <a:gradFill flip="none" rotWithShape="1">
              <a:gsLst>
                <a:gs pos="48000">
                  <a:srgbClr val="92D050">
                    <a:alpha val="38000"/>
                    <a:lumMod val="74000"/>
                  </a:srgbClr>
                </a:gs>
                <a:gs pos="8000">
                  <a:srgbClr val="92D050">
                    <a:alpha val="40000"/>
                  </a:srgbClr>
                </a:gs>
                <a:gs pos="95000">
                  <a:srgbClr val="92D050">
                    <a:alpha val="39000"/>
                  </a:srgbClr>
                </a:gs>
                <a:gs pos="39000">
                  <a:srgbClr val="92D050">
                    <a:alpha val="38000"/>
                    <a:lumMod val="74000"/>
                  </a:srgbClr>
                </a:gs>
                <a:gs pos="63000">
                  <a:srgbClr val="92D050">
                    <a:alpha val="47000"/>
                    <a:lumMod val="7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279690" y="5702788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0">
                  <a:srgbClr val="92D050">
                    <a:alpha val="70000"/>
                  </a:srgbClr>
                </a:gs>
                <a:gs pos="69000">
                  <a:srgbClr val="00B050">
                    <a:alpha val="70000"/>
                  </a:srgbClr>
                </a:gs>
                <a:gs pos="97000">
                  <a:srgbClr val="00B050">
                    <a:alpha val="7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7" name="Oval 136"/>
            <p:cNvSpPr/>
            <p:nvPr/>
          </p:nvSpPr>
          <p:spPr>
            <a:xfrm>
              <a:off x="3974222" y="5713856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alpha val="50000"/>
                  </a:srgbClr>
                </a:gs>
                <a:gs pos="5000">
                  <a:srgbClr val="92D050"/>
                </a:gs>
                <a:gs pos="7000">
                  <a:srgbClr val="00B050">
                    <a:alpha val="50000"/>
                  </a:srgbClr>
                </a:gs>
                <a:gs pos="100000">
                  <a:srgbClr val="00B050"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8" name="Oval 137"/>
            <p:cNvSpPr/>
            <p:nvPr/>
          </p:nvSpPr>
          <p:spPr>
            <a:xfrm>
              <a:off x="5826306" y="5802252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alpha val="30000"/>
                  </a:srgbClr>
                </a:gs>
                <a:gs pos="0">
                  <a:srgbClr val="92D050">
                    <a:alpha val="30000"/>
                  </a:srgbClr>
                </a:gs>
                <a:gs pos="47000">
                  <a:srgbClr val="00B050">
                    <a:alpha val="30000"/>
                  </a:srgbClr>
                </a:gs>
                <a:gs pos="98000">
                  <a:srgbClr val="00B050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2159953" y="6278169"/>
              <a:ext cx="41087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3666265" y="6372654"/>
              <a:ext cx="10875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Spot Size</a:t>
              </a:r>
              <a:endParaRPr lang="en-US" sz="135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38918" y="6093503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1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299478" y="6074218"/>
              <a:ext cx="481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11</a:t>
              </a:r>
              <a:endParaRPr lang="en-US" sz="1350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1897484" y="2769717"/>
              <a:ext cx="1212800" cy="1689600"/>
              <a:chOff x="2105865" y="2732021"/>
              <a:chExt cx="1212800" cy="168960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105865" y="4344182"/>
                <a:ext cx="1212800" cy="7743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grpSp>
            <p:nvGrpSpPr>
              <p:cNvPr id="145" name="Group 144"/>
              <p:cNvGrpSpPr>
                <a:grpSpLocks noChangeAspect="1"/>
              </p:cNvGrpSpPr>
              <p:nvPr/>
            </p:nvGrpSpPr>
            <p:grpSpPr>
              <a:xfrm>
                <a:off x="2128964" y="2732021"/>
                <a:ext cx="1121174" cy="1657053"/>
                <a:chOff x="5410200" y="1883966"/>
                <a:chExt cx="2392496" cy="5087631"/>
              </a:xfrm>
            </p:grpSpPr>
            <p:sp>
              <p:nvSpPr>
                <p:cNvPr id="146" name="Rounded Rectangle 2"/>
                <p:cNvSpPr/>
                <p:nvPr/>
              </p:nvSpPr>
              <p:spPr>
                <a:xfrm>
                  <a:off x="5439115" y="1905572"/>
                  <a:ext cx="2362546" cy="2265950"/>
                </a:xfrm>
                <a:custGeom>
                  <a:avLst/>
                  <a:gdLst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1968492 w 2362200"/>
                    <a:gd name="connsiteY2" fmla="*/ 0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62200 w 2362200"/>
                    <a:gd name="connsiteY3" fmla="*/ 393708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393708 h 2362200"/>
                    <a:gd name="connsiteX1" fmla="*/ 393708 w 2362200"/>
                    <a:gd name="connsiteY1" fmla="*/ 0 h 2362200"/>
                    <a:gd name="connsiteX2" fmla="*/ 2076776 w 2362200"/>
                    <a:gd name="connsiteY2" fmla="*/ 12031 h 2362200"/>
                    <a:gd name="connsiteX3" fmla="*/ 2350168 w 2362200"/>
                    <a:gd name="connsiteY3" fmla="*/ 285424 h 2362200"/>
                    <a:gd name="connsiteX4" fmla="*/ 2362200 w 2362200"/>
                    <a:gd name="connsiteY4" fmla="*/ 1968492 h 2362200"/>
                    <a:gd name="connsiteX5" fmla="*/ 1968492 w 2362200"/>
                    <a:gd name="connsiteY5" fmla="*/ 2362200 h 2362200"/>
                    <a:gd name="connsiteX6" fmla="*/ 393708 w 2362200"/>
                    <a:gd name="connsiteY6" fmla="*/ 2362200 h 2362200"/>
                    <a:gd name="connsiteX7" fmla="*/ 0 w 2362200"/>
                    <a:gd name="connsiteY7" fmla="*/ 1968492 h 2362200"/>
                    <a:gd name="connsiteX8" fmla="*/ 0 w 2362200"/>
                    <a:gd name="connsiteY8" fmla="*/ 393708 h 2362200"/>
                    <a:gd name="connsiteX0" fmla="*/ 0 w 2362200"/>
                    <a:gd name="connsiteY0" fmla="*/ 190374 h 2363403"/>
                    <a:gd name="connsiteX1" fmla="*/ 393708 w 2362200"/>
                    <a:gd name="connsiteY1" fmla="*/ 1203 h 2363403"/>
                    <a:gd name="connsiteX2" fmla="*/ 2076776 w 2362200"/>
                    <a:gd name="connsiteY2" fmla="*/ 13234 h 2363403"/>
                    <a:gd name="connsiteX3" fmla="*/ 2350168 w 2362200"/>
                    <a:gd name="connsiteY3" fmla="*/ 286627 h 2363403"/>
                    <a:gd name="connsiteX4" fmla="*/ 2362200 w 2362200"/>
                    <a:gd name="connsiteY4" fmla="*/ 1969695 h 2363403"/>
                    <a:gd name="connsiteX5" fmla="*/ 1968492 w 2362200"/>
                    <a:gd name="connsiteY5" fmla="*/ 2363403 h 2363403"/>
                    <a:gd name="connsiteX6" fmla="*/ 393708 w 2362200"/>
                    <a:gd name="connsiteY6" fmla="*/ 2363403 h 2363403"/>
                    <a:gd name="connsiteX7" fmla="*/ 0 w 2362200"/>
                    <a:gd name="connsiteY7" fmla="*/ 1969695 h 2363403"/>
                    <a:gd name="connsiteX8" fmla="*/ 0 w 2362200"/>
                    <a:gd name="connsiteY8" fmla="*/ 190374 h 2363403"/>
                    <a:gd name="connsiteX0" fmla="*/ 0 w 2362200"/>
                    <a:gd name="connsiteY0" fmla="*/ 180088 h 2353117"/>
                    <a:gd name="connsiteX1" fmla="*/ 273392 w 2362200"/>
                    <a:gd name="connsiteY1" fmla="*/ 2948 h 2353117"/>
                    <a:gd name="connsiteX2" fmla="*/ 2076776 w 2362200"/>
                    <a:gd name="connsiteY2" fmla="*/ 2948 h 2353117"/>
                    <a:gd name="connsiteX3" fmla="*/ 2350168 w 2362200"/>
                    <a:gd name="connsiteY3" fmla="*/ 276341 h 2353117"/>
                    <a:gd name="connsiteX4" fmla="*/ 2362200 w 2362200"/>
                    <a:gd name="connsiteY4" fmla="*/ 1959409 h 2353117"/>
                    <a:gd name="connsiteX5" fmla="*/ 1968492 w 2362200"/>
                    <a:gd name="connsiteY5" fmla="*/ 2353117 h 2353117"/>
                    <a:gd name="connsiteX6" fmla="*/ 393708 w 2362200"/>
                    <a:gd name="connsiteY6" fmla="*/ 2353117 h 2353117"/>
                    <a:gd name="connsiteX7" fmla="*/ 0 w 2362200"/>
                    <a:gd name="connsiteY7" fmla="*/ 1959409 h 2353117"/>
                    <a:gd name="connsiteX8" fmla="*/ 0 w 2362200"/>
                    <a:gd name="connsiteY8" fmla="*/ 180088 h 2353117"/>
                    <a:gd name="connsiteX0" fmla="*/ 0 w 2362200"/>
                    <a:gd name="connsiteY0" fmla="*/ 189172 h 2362201"/>
                    <a:gd name="connsiteX1" fmla="*/ 273392 w 2362200"/>
                    <a:gd name="connsiteY1" fmla="*/ 12032 h 2362201"/>
                    <a:gd name="connsiteX2" fmla="*/ 2112871 w 2362200"/>
                    <a:gd name="connsiteY2" fmla="*/ 0 h 2362201"/>
                    <a:gd name="connsiteX3" fmla="*/ 2350168 w 2362200"/>
                    <a:gd name="connsiteY3" fmla="*/ 285425 h 2362201"/>
                    <a:gd name="connsiteX4" fmla="*/ 2362200 w 2362200"/>
                    <a:gd name="connsiteY4" fmla="*/ 1968493 h 2362201"/>
                    <a:gd name="connsiteX5" fmla="*/ 1968492 w 2362200"/>
                    <a:gd name="connsiteY5" fmla="*/ 2362201 h 2362201"/>
                    <a:gd name="connsiteX6" fmla="*/ 393708 w 2362200"/>
                    <a:gd name="connsiteY6" fmla="*/ 2362201 h 2362201"/>
                    <a:gd name="connsiteX7" fmla="*/ 0 w 2362200"/>
                    <a:gd name="connsiteY7" fmla="*/ 1968493 h 2362201"/>
                    <a:gd name="connsiteX8" fmla="*/ 0 w 2362200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405740 w 2374232"/>
                    <a:gd name="connsiteY6" fmla="*/ 2362201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62201"/>
                    <a:gd name="connsiteX1" fmla="*/ 285424 w 2374232"/>
                    <a:gd name="connsiteY1" fmla="*/ 12032 h 2362201"/>
                    <a:gd name="connsiteX2" fmla="*/ 2124903 w 2374232"/>
                    <a:gd name="connsiteY2" fmla="*/ 0 h 2362201"/>
                    <a:gd name="connsiteX3" fmla="*/ 2362200 w 2374232"/>
                    <a:gd name="connsiteY3" fmla="*/ 285425 h 2362201"/>
                    <a:gd name="connsiteX4" fmla="*/ 2374232 w 2374232"/>
                    <a:gd name="connsiteY4" fmla="*/ 1968493 h 2362201"/>
                    <a:gd name="connsiteX5" fmla="*/ 1980524 w 2374232"/>
                    <a:gd name="connsiteY5" fmla="*/ 2362201 h 2362201"/>
                    <a:gd name="connsiteX6" fmla="*/ 285424 w 2374232"/>
                    <a:gd name="connsiteY6" fmla="*/ 2302043 h 2362201"/>
                    <a:gd name="connsiteX7" fmla="*/ 0 w 2374232"/>
                    <a:gd name="connsiteY7" fmla="*/ 2040683 h 2362201"/>
                    <a:gd name="connsiteX8" fmla="*/ 12032 w 2374232"/>
                    <a:gd name="connsiteY8" fmla="*/ 189172 h 2362201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00840 w 2374232"/>
                    <a:gd name="connsiteY5" fmla="*/ 2241885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302043"/>
                    <a:gd name="connsiteX1" fmla="*/ 285424 w 2374232"/>
                    <a:gd name="connsiteY1" fmla="*/ 12032 h 2302043"/>
                    <a:gd name="connsiteX2" fmla="*/ 2124903 w 2374232"/>
                    <a:gd name="connsiteY2" fmla="*/ 0 h 2302043"/>
                    <a:gd name="connsiteX3" fmla="*/ 2362200 w 2374232"/>
                    <a:gd name="connsiteY3" fmla="*/ 285425 h 2302043"/>
                    <a:gd name="connsiteX4" fmla="*/ 2374232 w 2374232"/>
                    <a:gd name="connsiteY4" fmla="*/ 1968493 h 2302043"/>
                    <a:gd name="connsiteX5" fmla="*/ 2124903 w 2374232"/>
                    <a:gd name="connsiteY5" fmla="*/ 2253916 h 2302043"/>
                    <a:gd name="connsiteX6" fmla="*/ 285424 w 2374232"/>
                    <a:gd name="connsiteY6" fmla="*/ 2302043 h 2302043"/>
                    <a:gd name="connsiteX7" fmla="*/ 0 w 2374232"/>
                    <a:gd name="connsiteY7" fmla="*/ 2040683 h 2302043"/>
                    <a:gd name="connsiteX8" fmla="*/ 12032 w 2374232"/>
                    <a:gd name="connsiteY8" fmla="*/ 189172 h 2302043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309487 w 2374232"/>
                    <a:gd name="connsiteY6" fmla="*/ 2049380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53916"/>
                    <a:gd name="connsiteX1" fmla="*/ 285424 w 2374232"/>
                    <a:gd name="connsiteY1" fmla="*/ 12032 h 2253916"/>
                    <a:gd name="connsiteX2" fmla="*/ 2124903 w 2374232"/>
                    <a:gd name="connsiteY2" fmla="*/ 0 h 2253916"/>
                    <a:gd name="connsiteX3" fmla="*/ 2362200 w 2374232"/>
                    <a:gd name="connsiteY3" fmla="*/ 285425 h 2253916"/>
                    <a:gd name="connsiteX4" fmla="*/ 2374232 w 2374232"/>
                    <a:gd name="connsiteY4" fmla="*/ 1968493 h 2253916"/>
                    <a:gd name="connsiteX5" fmla="*/ 2124903 w 2374232"/>
                    <a:gd name="connsiteY5" fmla="*/ 2253916 h 2253916"/>
                    <a:gd name="connsiteX6" fmla="*/ 297455 w 2374232"/>
                    <a:gd name="connsiteY6" fmla="*/ 2241886 h 2253916"/>
                    <a:gd name="connsiteX7" fmla="*/ 0 w 2374232"/>
                    <a:gd name="connsiteY7" fmla="*/ 2040683 h 2253916"/>
                    <a:gd name="connsiteX8" fmla="*/ 12032 w 2374232"/>
                    <a:gd name="connsiteY8" fmla="*/ 189172 h 2253916"/>
                    <a:gd name="connsiteX0" fmla="*/ 12032 w 2374232"/>
                    <a:gd name="connsiteY0" fmla="*/ 189172 h 2265949"/>
                    <a:gd name="connsiteX1" fmla="*/ 285424 w 2374232"/>
                    <a:gd name="connsiteY1" fmla="*/ 12032 h 2265949"/>
                    <a:gd name="connsiteX2" fmla="*/ 2124903 w 2374232"/>
                    <a:gd name="connsiteY2" fmla="*/ 0 h 2265949"/>
                    <a:gd name="connsiteX3" fmla="*/ 2362200 w 2374232"/>
                    <a:gd name="connsiteY3" fmla="*/ 285425 h 2265949"/>
                    <a:gd name="connsiteX4" fmla="*/ 2374232 w 2374232"/>
                    <a:gd name="connsiteY4" fmla="*/ 1968493 h 2265949"/>
                    <a:gd name="connsiteX5" fmla="*/ 2124903 w 2374232"/>
                    <a:gd name="connsiteY5" fmla="*/ 2253916 h 2265949"/>
                    <a:gd name="connsiteX6" fmla="*/ 285424 w 2374232"/>
                    <a:gd name="connsiteY6" fmla="*/ 2265949 h 2265949"/>
                    <a:gd name="connsiteX7" fmla="*/ 0 w 2374232"/>
                    <a:gd name="connsiteY7" fmla="*/ 2040683 h 2265949"/>
                    <a:gd name="connsiteX8" fmla="*/ 12032 w 2374232"/>
                    <a:gd name="connsiteY8" fmla="*/ 189172 h 2265949"/>
                    <a:gd name="connsiteX0" fmla="*/ 12032 w 2362547"/>
                    <a:gd name="connsiteY0" fmla="*/ 189172 h 2265949"/>
                    <a:gd name="connsiteX1" fmla="*/ 285424 w 2362547"/>
                    <a:gd name="connsiteY1" fmla="*/ 12032 h 2265949"/>
                    <a:gd name="connsiteX2" fmla="*/ 2124903 w 2362547"/>
                    <a:gd name="connsiteY2" fmla="*/ 0 h 2265949"/>
                    <a:gd name="connsiteX3" fmla="*/ 2362200 w 2362547"/>
                    <a:gd name="connsiteY3" fmla="*/ 285425 h 2265949"/>
                    <a:gd name="connsiteX4" fmla="*/ 2338137 w 2362547"/>
                    <a:gd name="connsiteY4" fmla="*/ 2028651 h 2265949"/>
                    <a:gd name="connsiteX5" fmla="*/ 2124903 w 2362547"/>
                    <a:gd name="connsiteY5" fmla="*/ 2253916 h 2265949"/>
                    <a:gd name="connsiteX6" fmla="*/ 285424 w 2362547"/>
                    <a:gd name="connsiteY6" fmla="*/ 2265949 h 2265949"/>
                    <a:gd name="connsiteX7" fmla="*/ 0 w 2362547"/>
                    <a:gd name="connsiteY7" fmla="*/ 2040683 h 2265949"/>
                    <a:gd name="connsiteX8" fmla="*/ 12032 w 2362547"/>
                    <a:gd name="connsiteY8" fmla="*/ 189172 h 2265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2547" h="2265949">
                      <a:moveTo>
                        <a:pt x="12032" y="189172"/>
                      </a:moveTo>
                      <a:cubicBezTo>
                        <a:pt x="12032" y="-28267"/>
                        <a:pt x="67985" y="12032"/>
                        <a:pt x="285424" y="12032"/>
                      </a:cubicBezTo>
                      <a:lnTo>
                        <a:pt x="2124903" y="0"/>
                      </a:lnTo>
                      <a:cubicBezTo>
                        <a:pt x="2342342" y="0"/>
                        <a:pt x="2362200" y="67986"/>
                        <a:pt x="2362200" y="285425"/>
                      </a:cubicBezTo>
                      <a:cubicBezTo>
                        <a:pt x="2366211" y="846448"/>
                        <a:pt x="2334126" y="1467628"/>
                        <a:pt x="2338137" y="2028651"/>
                      </a:cubicBezTo>
                      <a:cubicBezTo>
                        <a:pt x="2338137" y="2246090"/>
                        <a:pt x="2342342" y="2253916"/>
                        <a:pt x="2124903" y="2253916"/>
                      </a:cubicBezTo>
                      <a:lnTo>
                        <a:pt x="285424" y="2265949"/>
                      </a:lnTo>
                      <a:cubicBezTo>
                        <a:pt x="67985" y="2265949"/>
                        <a:pt x="0" y="2258122"/>
                        <a:pt x="0" y="2040683"/>
                      </a:cubicBezTo>
                      <a:cubicBezTo>
                        <a:pt x="4011" y="1423513"/>
                        <a:pt x="8021" y="806342"/>
                        <a:pt x="12032" y="1891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00"/>
                    </a:gs>
                    <a:gs pos="5000">
                      <a:schemeClr val="accent5">
                        <a:lumMod val="95000"/>
                        <a:lumOff val="5000"/>
                      </a:schemeClr>
                    </a:gs>
                    <a:gs pos="0">
                      <a:srgbClr val="FFC00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47" name="Group 146"/>
                <p:cNvGrpSpPr/>
                <p:nvPr/>
              </p:nvGrpSpPr>
              <p:grpSpPr>
                <a:xfrm>
                  <a:off x="5410200" y="2133522"/>
                  <a:ext cx="2392496" cy="1913044"/>
                  <a:chOff x="646451" y="1673552"/>
                  <a:chExt cx="2392496" cy="1913044"/>
                </a:xfrm>
                <a:solidFill>
                  <a:schemeClr val="bg2">
                    <a:lumMod val="60000"/>
                    <a:lumOff val="40000"/>
                  </a:schemeClr>
                </a:solidFill>
              </p:grpSpPr>
              <p:grpSp>
                <p:nvGrpSpPr>
                  <p:cNvPr id="150" name="Group 149"/>
                  <p:cNvGrpSpPr/>
                  <p:nvPr/>
                </p:nvGrpSpPr>
                <p:grpSpPr>
                  <a:xfrm>
                    <a:off x="646451" y="1673552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61" name="Rounded Rectangle 160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2" name="Rounded Rectangle 161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3" name="Rounded Rectangle 162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4" name="Rounded Rectangle 163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5" name="Rounded Rectangle 164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6" name="Rounded Rectangle 165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7" name="Rounded Rectangle 166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8" name="Rounded Rectangle 167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9" name="Rounded Rectangle 168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grpSp>
                <p:nvGrpSpPr>
                  <p:cNvPr id="151" name="Group 150"/>
                  <p:cNvGrpSpPr/>
                  <p:nvPr/>
                </p:nvGrpSpPr>
                <p:grpSpPr>
                  <a:xfrm rot="10800000">
                    <a:off x="2359065" y="1676485"/>
                    <a:ext cx="679882" cy="1910111"/>
                    <a:chOff x="727932" y="1628285"/>
                    <a:chExt cx="679882" cy="1910111"/>
                  </a:xfrm>
                  <a:grpFill/>
                </p:grpSpPr>
                <p:sp>
                  <p:nvSpPr>
                    <p:cNvPr id="152" name="Rounded Rectangle 151"/>
                    <p:cNvSpPr/>
                    <p:nvPr/>
                  </p:nvSpPr>
                  <p:spPr>
                    <a:xfrm>
                      <a:off x="730949" y="1628285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3" name="Rounded Rectangle 152"/>
                    <p:cNvSpPr/>
                    <p:nvPr/>
                  </p:nvSpPr>
                  <p:spPr>
                    <a:xfrm>
                      <a:off x="729441" y="1853114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4" name="Rounded Rectangle 153"/>
                    <p:cNvSpPr/>
                    <p:nvPr/>
                  </p:nvSpPr>
                  <p:spPr>
                    <a:xfrm>
                      <a:off x="727932" y="2082468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5" name="Rounded Rectangle 154"/>
                    <p:cNvSpPr/>
                    <p:nvPr/>
                  </p:nvSpPr>
                  <p:spPr>
                    <a:xfrm>
                      <a:off x="740004" y="230729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6" name="Rounded Rectangle 155"/>
                    <p:cNvSpPr/>
                    <p:nvPr/>
                  </p:nvSpPr>
                  <p:spPr>
                    <a:xfrm>
                      <a:off x="730950" y="253815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7" name="Rounded Rectangle 156"/>
                    <p:cNvSpPr/>
                    <p:nvPr/>
                  </p:nvSpPr>
                  <p:spPr>
                    <a:xfrm>
                      <a:off x="735477" y="2759969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8" name="Rounded Rectangle 157"/>
                    <p:cNvSpPr/>
                    <p:nvPr/>
                  </p:nvSpPr>
                  <p:spPr>
                    <a:xfrm>
                      <a:off x="730950" y="2986306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59" name="Rounded Rectangle 158"/>
                    <p:cNvSpPr/>
                    <p:nvPr/>
                  </p:nvSpPr>
                  <p:spPr>
                    <a:xfrm>
                      <a:off x="740004" y="3212642"/>
                      <a:ext cx="470144" cy="93382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60" name="Rounded Rectangle 159"/>
                    <p:cNvSpPr/>
                    <p:nvPr/>
                  </p:nvSpPr>
                  <p:spPr>
                    <a:xfrm>
                      <a:off x="729440" y="3437469"/>
                      <a:ext cx="676865" cy="100927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</p:grpSp>
            <p:sp>
              <p:nvSpPr>
                <p:cNvPr id="148" name="Triangle 147"/>
                <p:cNvSpPr/>
                <p:nvPr/>
              </p:nvSpPr>
              <p:spPr>
                <a:xfrm>
                  <a:off x="5896134" y="3041136"/>
                  <a:ext cx="1410908" cy="3930461"/>
                </a:xfrm>
                <a:prstGeom prst="triangle">
                  <a:avLst>
                    <a:gd name="adj" fmla="val 51140"/>
                  </a:avLst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9" name="Triangle 148"/>
                <p:cNvSpPr/>
                <p:nvPr/>
              </p:nvSpPr>
              <p:spPr>
                <a:xfrm rot="10800000">
                  <a:off x="6206594" y="1883966"/>
                  <a:ext cx="825531" cy="1257188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9000">
                      <a:schemeClr val="accent2">
                        <a:lumMod val="45000"/>
                        <a:lumOff val="55000"/>
                        <a:alpha val="49000"/>
                      </a:schemeClr>
                    </a:gs>
                    <a:gs pos="100000">
                      <a:srgbClr val="92D050">
                        <a:alpha val="49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78" name="Group 177"/>
            <p:cNvGrpSpPr>
              <a:grpSpLocks noChangeAspect="1"/>
            </p:cNvGrpSpPr>
            <p:nvPr/>
          </p:nvGrpSpPr>
          <p:grpSpPr>
            <a:xfrm>
              <a:off x="5379362" y="2781863"/>
              <a:ext cx="1121174" cy="1657053"/>
              <a:chOff x="5410200" y="1883966"/>
              <a:chExt cx="2392496" cy="5087631"/>
            </a:xfrm>
          </p:grpSpPr>
          <p:sp>
            <p:nvSpPr>
              <p:cNvPr id="181" name="Rounded Rectangle 2"/>
              <p:cNvSpPr/>
              <p:nvPr/>
            </p:nvSpPr>
            <p:spPr>
              <a:xfrm>
                <a:off x="5439115" y="1905572"/>
                <a:ext cx="2362546" cy="2265950"/>
              </a:xfrm>
              <a:custGeom>
                <a:avLst/>
                <a:gdLst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1968492 w 2362200"/>
                  <a:gd name="connsiteY2" fmla="*/ 0 h 2362200"/>
                  <a:gd name="connsiteX3" fmla="*/ 2362200 w 2362200"/>
                  <a:gd name="connsiteY3" fmla="*/ 393708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2076776 w 2362200"/>
                  <a:gd name="connsiteY2" fmla="*/ 12031 h 2362200"/>
                  <a:gd name="connsiteX3" fmla="*/ 2362200 w 2362200"/>
                  <a:gd name="connsiteY3" fmla="*/ 393708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2076776 w 2362200"/>
                  <a:gd name="connsiteY2" fmla="*/ 12031 h 2362200"/>
                  <a:gd name="connsiteX3" fmla="*/ 2350168 w 2362200"/>
                  <a:gd name="connsiteY3" fmla="*/ 285424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190374 h 2363403"/>
                  <a:gd name="connsiteX1" fmla="*/ 393708 w 2362200"/>
                  <a:gd name="connsiteY1" fmla="*/ 1203 h 2363403"/>
                  <a:gd name="connsiteX2" fmla="*/ 2076776 w 2362200"/>
                  <a:gd name="connsiteY2" fmla="*/ 13234 h 2363403"/>
                  <a:gd name="connsiteX3" fmla="*/ 2350168 w 2362200"/>
                  <a:gd name="connsiteY3" fmla="*/ 286627 h 2363403"/>
                  <a:gd name="connsiteX4" fmla="*/ 2362200 w 2362200"/>
                  <a:gd name="connsiteY4" fmla="*/ 1969695 h 2363403"/>
                  <a:gd name="connsiteX5" fmla="*/ 1968492 w 2362200"/>
                  <a:gd name="connsiteY5" fmla="*/ 2363403 h 2363403"/>
                  <a:gd name="connsiteX6" fmla="*/ 393708 w 2362200"/>
                  <a:gd name="connsiteY6" fmla="*/ 2363403 h 2363403"/>
                  <a:gd name="connsiteX7" fmla="*/ 0 w 2362200"/>
                  <a:gd name="connsiteY7" fmla="*/ 1969695 h 2363403"/>
                  <a:gd name="connsiteX8" fmla="*/ 0 w 2362200"/>
                  <a:gd name="connsiteY8" fmla="*/ 190374 h 2363403"/>
                  <a:gd name="connsiteX0" fmla="*/ 0 w 2362200"/>
                  <a:gd name="connsiteY0" fmla="*/ 180088 h 2353117"/>
                  <a:gd name="connsiteX1" fmla="*/ 273392 w 2362200"/>
                  <a:gd name="connsiteY1" fmla="*/ 2948 h 2353117"/>
                  <a:gd name="connsiteX2" fmla="*/ 2076776 w 2362200"/>
                  <a:gd name="connsiteY2" fmla="*/ 2948 h 2353117"/>
                  <a:gd name="connsiteX3" fmla="*/ 2350168 w 2362200"/>
                  <a:gd name="connsiteY3" fmla="*/ 276341 h 2353117"/>
                  <a:gd name="connsiteX4" fmla="*/ 2362200 w 2362200"/>
                  <a:gd name="connsiteY4" fmla="*/ 1959409 h 2353117"/>
                  <a:gd name="connsiteX5" fmla="*/ 1968492 w 2362200"/>
                  <a:gd name="connsiteY5" fmla="*/ 2353117 h 2353117"/>
                  <a:gd name="connsiteX6" fmla="*/ 393708 w 2362200"/>
                  <a:gd name="connsiteY6" fmla="*/ 2353117 h 2353117"/>
                  <a:gd name="connsiteX7" fmla="*/ 0 w 2362200"/>
                  <a:gd name="connsiteY7" fmla="*/ 1959409 h 2353117"/>
                  <a:gd name="connsiteX8" fmla="*/ 0 w 2362200"/>
                  <a:gd name="connsiteY8" fmla="*/ 180088 h 2353117"/>
                  <a:gd name="connsiteX0" fmla="*/ 0 w 2362200"/>
                  <a:gd name="connsiteY0" fmla="*/ 189172 h 2362201"/>
                  <a:gd name="connsiteX1" fmla="*/ 273392 w 2362200"/>
                  <a:gd name="connsiteY1" fmla="*/ 12032 h 2362201"/>
                  <a:gd name="connsiteX2" fmla="*/ 2112871 w 2362200"/>
                  <a:gd name="connsiteY2" fmla="*/ 0 h 2362201"/>
                  <a:gd name="connsiteX3" fmla="*/ 2350168 w 2362200"/>
                  <a:gd name="connsiteY3" fmla="*/ 285425 h 2362201"/>
                  <a:gd name="connsiteX4" fmla="*/ 2362200 w 2362200"/>
                  <a:gd name="connsiteY4" fmla="*/ 1968493 h 2362201"/>
                  <a:gd name="connsiteX5" fmla="*/ 1968492 w 2362200"/>
                  <a:gd name="connsiteY5" fmla="*/ 2362201 h 2362201"/>
                  <a:gd name="connsiteX6" fmla="*/ 393708 w 2362200"/>
                  <a:gd name="connsiteY6" fmla="*/ 2362201 h 2362201"/>
                  <a:gd name="connsiteX7" fmla="*/ 0 w 2362200"/>
                  <a:gd name="connsiteY7" fmla="*/ 1968493 h 2362201"/>
                  <a:gd name="connsiteX8" fmla="*/ 0 w 2362200"/>
                  <a:gd name="connsiteY8" fmla="*/ 189172 h 2362201"/>
                  <a:gd name="connsiteX0" fmla="*/ 12032 w 2374232"/>
                  <a:gd name="connsiteY0" fmla="*/ 189172 h 2362201"/>
                  <a:gd name="connsiteX1" fmla="*/ 285424 w 2374232"/>
                  <a:gd name="connsiteY1" fmla="*/ 12032 h 2362201"/>
                  <a:gd name="connsiteX2" fmla="*/ 2124903 w 2374232"/>
                  <a:gd name="connsiteY2" fmla="*/ 0 h 2362201"/>
                  <a:gd name="connsiteX3" fmla="*/ 2362200 w 2374232"/>
                  <a:gd name="connsiteY3" fmla="*/ 285425 h 2362201"/>
                  <a:gd name="connsiteX4" fmla="*/ 2374232 w 2374232"/>
                  <a:gd name="connsiteY4" fmla="*/ 1968493 h 2362201"/>
                  <a:gd name="connsiteX5" fmla="*/ 1980524 w 2374232"/>
                  <a:gd name="connsiteY5" fmla="*/ 2362201 h 2362201"/>
                  <a:gd name="connsiteX6" fmla="*/ 405740 w 2374232"/>
                  <a:gd name="connsiteY6" fmla="*/ 2362201 h 2362201"/>
                  <a:gd name="connsiteX7" fmla="*/ 0 w 2374232"/>
                  <a:gd name="connsiteY7" fmla="*/ 2040683 h 2362201"/>
                  <a:gd name="connsiteX8" fmla="*/ 12032 w 2374232"/>
                  <a:gd name="connsiteY8" fmla="*/ 189172 h 2362201"/>
                  <a:gd name="connsiteX0" fmla="*/ 12032 w 2374232"/>
                  <a:gd name="connsiteY0" fmla="*/ 189172 h 2362201"/>
                  <a:gd name="connsiteX1" fmla="*/ 285424 w 2374232"/>
                  <a:gd name="connsiteY1" fmla="*/ 12032 h 2362201"/>
                  <a:gd name="connsiteX2" fmla="*/ 2124903 w 2374232"/>
                  <a:gd name="connsiteY2" fmla="*/ 0 h 2362201"/>
                  <a:gd name="connsiteX3" fmla="*/ 2362200 w 2374232"/>
                  <a:gd name="connsiteY3" fmla="*/ 285425 h 2362201"/>
                  <a:gd name="connsiteX4" fmla="*/ 2374232 w 2374232"/>
                  <a:gd name="connsiteY4" fmla="*/ 1968493 h 2362201"/>
                  <a:gd name="connsiteX5" fmla="*/ 1980524 w 2374232"/>
                  <a:gd name="connsiteY5" fmla="*/ 2362201 h 2362201"/>
                  <a:gd name="connsiteX6" fmla="*/ 285424 w 2374232"/>
                  <a:gd name="connsiteY6" fmla="*/ 2302043 h 2362201"/>
                  <a:gd name="connsiteX7" fmla="*/ 0 w 2374232"/>
                  <a:gd name="connsiteY7" fmla="*/ 2040683 h 2362201"/>
                  <a:gd name="connsiteX8" fmla="*/ 12032 w 2374232"/>
                  <a:gd name="connsiteY8" fmla="*/ 189172 h 2362201"/>
                  <a:gd name="connsiteX0" fmla="*/ 12032 w 2374232"/>
                  <a:gd name="connsiteY0" fmla="*/ 189172 h 2302043"/>
                  <a:gd name="connsiteX1" fmla="*/ 285424 w 2374232"/>
                  <a:gd name="connsiteY1" fmla="*/ 12032 h 2302043"/>
                  <a:gd name="connsiteX2" fmla="*/ 2124903 w 2374232"/>
                  <a:gd name="connsiteY2" fmla="*/ 0 h 2302043"/>
                  <a:gd name="connsiteX3" fmla="*/ 2362200 w 2374232"/>
                  <a:gd name="connsiteY3" fmla="*/ 285425 h 2302043"/>
                  <a:gd name="connsiteX4" fmla="*/ 2374232 w 2374232"/>
                  <a:gd name="connsiteY4" fmla="*/ 1968493 h 2302043"/>
                  <a:gd name="connsiteX5" fmla="*/ 2100840 w 2374232"/>
                  <a:gd name="connsiteY5" fmla="*/ 2241885 h 2302043"/>
                  <a:gd name="connsiteX6" fmla="*/ 285424 w 2374232"/>
                  <a:gd name="connsiteY6" fmla="*/ 2302043 h 2302043"/>
                  <a:gd name="connsiteX7" fmla="*/ 0 w 2374232"/>
                  <a:gd name="connsiteY7" fmla="*/ 2040683 h 2302043"/>
                  <a:gd name="connsiteX8" fmla="*/ 12032 w 2374232"/>
                  <a:gd name="connsiteY8" fmla="*/ 189172 h 2302043"/>
                  <a:gd name="connsiteX0" fmla="*/ 12032 w 2374232"/>
                  <a:gd name="connsiteY0" fmla="*/ 189172 h 2302043"/>
                  <a:gd name="connsiteX1" fmla="*/ 285424 w 2374232"/>
                  <a:gd name="connsiteY1" fmla="*/ 12032 h 2302043"/>
                  <a:gd name="connsiteX2" fmla="*/ 2124903 w 2374232"/>
                  <a:gd name="connsiteY2" fmla="*/ 0 h 2302043"/>
                  <a:gd name="connsiteX3" fmla="*/ 2362200 w 2374232"/>
                  <a:gd name="connsiteY3" fmla="*/ 285425 h 2302043"/>
                  <a:gd name="connsiteX4" fmla="*/ 2374232 w 2374232"/>
                  <a:gd name="connsiteY4" fmla="*/ 1968493 h 2302043"/>
                  <a:gd name="connsiteX5" fmla="*/ 2124903 w 2374232"/>
                  <a:gd name="connsiteY5" fmla="*/ 2253916 h 2302043"/>
                  <a:gd name="connsiteX6" fmla="*/ 285424 w 2374232"/>
                  <a:gd name="connsiteY6" fmla="*/ 2302043 h 2302043"/>
                  <a:gd name="connsiteX7" fmla="*/ 0 w 2374232"/>
                  <a:gd name="connsiteY7" fmla="*/ 2040683 h 2302043"/>
                  <a:gd name="connsiteX8" fmla="*/ 12032 w 2374232"/>
                  <a:gd name="connsiteY8" fmla="*/ 189172 h 2302043"/>
                  <a:gd name="connsiteX0" fmla="*/ 12032 w 2374232"/>
                  <a:gd name="connsiteY0" fmla="*/ 189172 h 2253916"/>
                  <a:gd name="connsiteX1" fmla="*/ 285424 w 2374232"/>
                  <a:gd name="connsiteY1" fmla="*/ 12032 h 2253916"/>
                  <a:gd name="connsiteX2" fmla="*/ 2124903 w 2374232"/>
                  <a:gd name="connsiteY2" fmla="*/ 0 h 2253916"/>
                  <a:gd name="connsiteX3" fmla="*/ 2362200 w 2374232"/>
                  <a:gd name="connsiteY3" fmla="*/ 285425 h 2253916"/>
                  <a:gd name="connsiteX4" fmla="*/ 2374232 w 2374232"/>
                  <a:gd name="connsiteY4" fmla="*/ 1968493 h 2253916"/>
                  <a:gd name="connsiteX5" fmla="*/ 2124903 w 2374232"/>
                  <a:gd name="connsiteY5" fmla="*/ 2253916 h 2253916"/>
                  <a:gd name="connsiteX6" fmla="*/ 309487 w 2374232"/>
                  <a:gd name="connsiteY6" fmla="*/ 2049380 h 2253916"/>
                  <a:gd name="connsiteX7" fmla="*/ 0 w 2374232"/>
                  <a:gd name="connsiteY7" fmla="*/ 2040683 h 2253916"/>
                  <a:gd name="connsiteX8" fmla="*/ 12032 w 2374232"/>
                  <a:gd name="connsiteY8" fmla="*/ 189172 h 2253916"/>
                  <a:gd name="connsiteX0" fmla="*/ 12032 w 2374232"/>
                  <a:gd name="connsiteY0" fmla="*/ 189172 h 2253916"/>
                  <a:gd name="connsiteX1" fmla="*/ 285424 w 2374232"/>
                  <a:gd name="connsiteY1" fmla="*/ 12032 h 2253916"/>
                  <a:gd name="connsiteX2" fmla="*/ 2124903 w 2374232"/>
                  <a:gd name="connsiteY2" fmla="*/ 0 h 2253916"/>
                  <a:gd name="connsiteX3" fmla="*/ 2362200 w 2374232"/>
                  <a:gd name="connsiteY3" fmla="*/ 285425 h 2253916"/>
                  <a:gd name="connsiteX4" fmla="*/ 2374232 w 2374232"/>
                  <a:gd name="connsiteY4" fmla="*/ 1968493 h 2253916"/>
                  <a:gd name="connsiteX5" fmla="*/ 2124903 w 2374232"/>
                  <a:gd name="connsiteY5" fmla="*/ 2253916 h 2253916"/>
                  <a:gd name="connsiteX6" fmla="*/ 297455 w 2374232"/>
                  <a:gd name="connsiteY6" fmla="*/ 2241886 h 2253916"/>
                  <a:gd name="connsiteX7" fmla="*/ 0 w 2374232"/>
                  <a:gd name="connsiteY7" fmla="*/ 2040683 h 2253916"/>
                  <a:gd name="connsiteX8" fmla="*/ 12032 w 2374232"/>
                  <a:gd name="connsiteY8" fmla="*/ 189172 h 2253916"/>
                  <a:gd name="connsiteX0" fmla="*/ 12032 w 2374232"/>
                  <a:gd name="connsiteY0" fmla="*/ 189172 h 2265949"/>
                  <a:gd name="connsiteX1" fmla="*/ 285424 w 2374232"/>
                  <a:gd name="connsiteY1" fmla="*/ 12032 h 2265949"/>
                  <a:gd name="connsiteX2" fmla="*/ 2124903 w 2374232"/>
                  <a:gd name="connsiteY2" fmla="*/ 0 h 2265949"/>
                  <a:gd name="connsiteX3" fmla="*/ 2362200 w 2374232"/>
                  <a:gd name="connsiteY3" fmla="*/ 285425 h 2265949"/>
                  <a:gd name="connsiteX4" fmla="*/ 2374232 w 2374232"/>
                  <a:gd name="connsiteY4" fmla="*/ 1968493 h 2265949"/>
                  <a:gd name="connsiteX5" fmla="*/ 2124903 w 2374232"/>
                  <a:gd name="connsiteY5" fmla="*/ 2253916 h 2265949"/>
                  <a:gd name="connsiteX6" fmla="*/ 285424 w 2374232"/>
                  <a:gd name="connsiteY6" fmla="*/ 2265949 h 2265949"/>
                  <a:gd name="connsiteX7" fmla="*/ 0 w 2374232"/>
                  <a:gd name="connsiteY7" fmla="*/ 2040683 h 2265949"/>
                  <a:gd name="connsiteX8" fmla="*/ 12032 w 2374232"/>
                  <a:gd name="connsiteY8" fmla="*/ 189172 h 2265949"/>
                  <a:gd name="connsiteX0" fmla="*/ 12032 w 2362547"/>
                  <a:gd name="connsiteY0" fmla="*/ 189172 h 2265949"/>
                  <a:gd name="connsiteX1" fmla="*/ 285424 w 2362547"/>
                  <a:gd name="connsiteY1" fmla="*/ 12032 h 2265949"/>
                  <a:gd name="connsiteX2" fmla="*/ 2124903 w 2362547"/>
                  <a:gd name="connsiteY2" fmla="*/ 0 h 2265949"/>
                  <a:gd name="connsiteX3" fmla="*/ 2362200 w 2362547"/>
                  <a:gd name="connsiteY3" fmla="*/ 285425 h 2265949"/>
                  <a:gd name="connsiteX4" fmla="*/ 2338137 w 2362547"/>
                  <a:gd name="connsiteY4" fmla="*/ 2028651 h 2265949"/>
                  <a:gd name="connsiteX5" fmla="*/ 2124903 w 2362547"/>
                  <a:gd name="connsiteY5" fmla="*/ 2253916 h 2265949"/>
                  <a:gd name="connsiteX6" fmla="*/ 285424 w 2362547"/>
                  <a:gd name="connsiteY6" fmla="*/ 2265949 h 2265949"/>
                  <a:gd name="connsiteX7" fmla="*/ 0 w 2362547"/>
                  <a:gd name="connsiteY7" fmla="*/ 2040683 h 2265949"/>
                  <a:gd name="connsiteX8" fmla="*/ 12032 w 2362547"/>
                  <a:gd name="connsiteY8" fmla="*/ 189172 h 226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2547" h="2265949">
                    <a:moveTo>
                      <a:pt x="12032" y="189172"/>
                    </a:moveTo>
                    <a:cubicBezTo>
                      <a:pt x="12032" y="-28267"/>
                      <a:pt x="67985" y="12032"/>
                      <a:pt x="285424" y="12032"/>
                    </a:cubicBezTo>
                    <a:lnTo>
                      <a:pt x="2124903" y="0"/>
                    </a:lnTo>
                    <a:cubicBezTo>
                      <a:pt x="2342342" y="0"/>
                      <a:pt x="2362200" y="67986"/>
                      <a:pt x="2362200" y="285425"/>
                    </a:cubicBezTo>
                    <a:cubicBezTo>
                      <a:pt x="2366211" y="846448"/>
                      <a:pt x="2334126" y="1467628"/>
                      <a:pt x="2338137" y="2028651"/>
                    </a:cubicBezTo>
                    <a:cubicBezTo>
                      <a:pt x="2338137" y="2246090"/>
                      <a:pt x="2342342" y="2253916"/>
                      <a:pt x="2124903" y="2253916"/>
                    </a:cubicBezTo>
                    <a:lnTo>
                      <a:pt x="285424" y="2265949"/>
                    </a:lnTo>
                    <a:cubicBezTo>
                      <a:pt x="67985" y="2265949"/>
                      <a:pt x="0" y="2258122"/>
                      <a:pt x="0" y="2040683"/>
                    </a:cubicBezTo>
                    <a:cubicBezTo>
                      <a:pt x="4011" y="1423513"/>
                      <a:pt x="8021" y="806342"/>
                      <a:pt x="12032" y="189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5000">
                    <a:schemeClr val="accent5">
                      <a:lumMod val="95000"/>
                      <a:lumOff val="5000"/>
                    </a:schemeClr>
                  </a:gs>
                  <a:gs pos="0">
                    <a:srgbClr val="FFC000"/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5410200" y="2133522"/>
                <a:ext cx="2392496" cy="1913044"/>
                <a:chOff x="646451" y="1673552"/>
                <a:chExt cx="2392496" cy="1913044"/>
              </a:xfrm>
              <a:solidFill>
                <a:schemeClr val="bg2">
                  <a:lumMod val="60000"/>
                  <a:lumOff val="40000"/>
                </a:schemeClr>
              </a:solidFill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646451" y="1673552"/>
                  <a:ext cx="679882" cy="1910111"/>
                  <a:chOff x="727932" y="1628285"/>
                  <a:chExt cx="679882" cy="1910111"/>
                </a:xfrm>
                <a:grpFill/>
              </p:grpSpPr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730949" y="1628285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7" name="Rounded Rectangle 196"/>
                  <p:cNvSpPr/>
                  <p:nvPr/>
                </p:nvSpPr>
                <p:spPr>
                  <a:xfrm>
                    <a:off x="729441" y="1853114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8" name="Rounded Rectangle 197"/>
                  <p:cNvSpPr/>
                  <p:nvPr/>
                </p:nvSpPr>
                <p:spPr>
                  <a:xfrm>
                    <a:off x="727932" y="2082468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9" name="Rounded Rectangle 198"/>
                  <p:cNvSpPr/>
                  <p:nvPr/>
                </p:nvSpPr>
                <p:spPr>
                  <a:xfrm>
                    <a:off x="740004" y="230729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0" name="Rounded Rectangle 199"/>
                  <p:cNvSpPr/>
                  <p:nvPr/>
                </p:nvSpPr>
                <p:spPr>
                  <a:xfrm>
                    <a:off x="730950" y="253815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1" name="Rounded Rectangle 200"/>
                  <p:cNvSpPr/>
                  <p:nvPr/>
                </p:nvSpPr>
                <p:spPr>
                  <a:xfrm>
                    <a:off x="735477" y="275996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2" name="Rounded Rectangle 201"/>
                  <p:cNvSpPr/>
                  <p:nvPr/>
                </p:nvSpPr>
                <p:spPr>
                  <a:xfrm>
                    <a:off x="730950" y="298630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3" name="Rounded Rectangle 202"/>
                  <p:cNvSpPr/>
                  <p:nvPr/>
                </p:nvSpPr>
                <p:spPr>
                  <a:xfrm>
                    <a:off x="740004" y="3212642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04" name="Rounded Rectangle 203"/>
                  <p:cNvSpPr/>
                  <p:nvPr/>
                </p:nvSpPr>
                <p:spPr>
                  <a:xfrm>
                    <a:off x="729440" y="3437469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86" name="Group 185"/>
                <p:cNvGrpSpPr/>
                <p:nvPr/>
              </p:nvGrpSpPr>
              <p:grpSpPr>
                <a:xfrm rot="10800000">
                  <a:off x="2359065" y="1676485"/>
                  <a:ext cx="679882" cy="1910111"/>
                  <a:chOff x="727932" y="1628285"/>
                  <a:chExt cx="679882" cy="1910111"/>
                </a:xfrm>
                <a:grpFill/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730949" y="1628285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729441" y="1853114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727932" y="2082468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0" name="Rounded Rectangle 189"/>
                  <p:cNvSpPr/>
                  <p:nvPr/>
                </p:nvSpPr>
                <p:spPr>
                  <a:xfrm>
                    <a:off x="740004" y="230729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730950" y="253815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2" name="Rounded Rectangle 191"/>
                  <p:cNvSpPr/>
                  <p:nvPr/>
                </p:nvSpPr>
                <p:spPr>
                  <a:xfrm>
                    <a:off x="735477" y="275996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3" name="Rounded Rectangle 192"/>
                  <p:cNvSpPr/>
                  <p:nvPr/>
                </p:nvSpPr>
                <p:spPr>
                  <a:xfrm>
                    <a:off x="730950" y="298630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740004" y="3212642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729440" y="3437469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183" name="Triangle 182"/>
              <p:cNvSpPr/>
              <p:nvPr/>
            </p:nvSpPr>
            <p:spPr>
              <a:xfrm>
                <a:off x="5896134" y="3041136"/>
                <a:ext cx="1410908" cy="3930461"/>
              </a:xfrm>
              <a:prstGeom prst="triangle">
                <a:avLst>
                  <a:gd name="adj" fmla="val 51140"/>
                </a:avLst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Triangle 183"/>
              <p:cNvSpPr/>
              <p:nvPr/>
            </p:nvSpPr>
            <p:spPr>
              <a:xfrm rot="10800000">
                <a:off x="6206594" y="1883966"/>
                <a:ext cx="825531" cy="125718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5" name="Triangle 204"/>
            <p:cNvSpPr/>
            <p:nvPr/>
          </p:nvSpPr>
          <p:spPr>
            <a:xfrm rot="10800000">
              <a:off x="2143840" y="4419295"/>
              <a:ext cx="666265" cy="35706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riangle 205"/>
            <p:cNvSpPr/>
            <p:nvPr/>
          </p:nvSpPr>
          <p:spPr>
            <a:xfrm>
              <a:off x="2065018" y="4744546"/>
              <a:ext cx="825179" cy="9089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934201" y="2942845"/>
              <a:ext cx="13716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Gun lens</a:t>
              </a:r>
              <a:endParaRPr lang="en-US" sz="135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946901" y="4212513"/>
              <a:ext cx="1371600" cy="40010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C1</a:t>
              </a:r>
              <a:endParaRPr lang="en-US" sz="135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710761" y="4742467"/>
              <a:ext cx="2285485" cy="40010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C2 and C2 aperture</a:t>
              </a:r>
              <a:endParaRPr lang="en-US" sz="135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797913" y="5125210"/>
              <a:ext cx="22854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err="1"/>
                <a:t>Minicondenser</a:t>
              </a:r>
              <a:r>
                <a:rPr lang="en-US" sz="1350"/>
                <a:t> lens</a:t>
              </a:r>
              <a:endParaRPr lang="en-US" sz="135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723569" y="5450526"/>
              <a:ext cx="22854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Upper objective lens</a:t>
              </a:r>
              <a:endParaRPr lang="en-US" sz="135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5267628" y="5002325"/>
              <a:ext cx="1321246" cy="85492"/>
              <a:chOff x="4465845" y="3860918"/>
              <a:chExt cx="1321246" cy="85492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4478604" y="3873296"/>
                <a:ext cx="1301613" cy="58833"/>
                <a:chOff x="4478604" y="3873296"/>
                <a:chExt cx="1301613" cy="58833"/>
              </a:xfrm>
            </p:grpSpPr>
            <p:sp>
              <p:nvSpPr>
                <p:cNvPr id="91" name="Rectangle 90"/>
                <p:cNvSpPr/>
                <p:nvPr/>
              </p:nvSpPr>
              <p:spPr>
                <a:xfrm rot="10800000">
                  <a:off x="5429993" y="3877706"/>
                  <a:ext cx="350224" cy="54423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 rot="10800000">
                  <a:off x="4478604" y="3873296"/>
                  <a:ext cx="287143" cy="58513"/>
                </a:xfrm>
                <a:prstGeom prst="rect">
                  <a:avLst/>
                </a:prstGeom>
                <a:pattFill prst="pct80">
                  <a:fgClr>
                    <a:srgbClr val="0070C0"/>
                  </a:fgClr>
                  <a:bgClr>
                    <a:schemeClr val="bg1"/>
                  </a:bgClr>
                </a:patt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65845" y="3860918"/>
                <a:ext cx="1321246" cy="85492"/>
                <a:chOff x="4470895" y="3861775"/>
                <a:chExt cx="1321246" cy="85492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 flipH="1" flipV="1">
                  <a:off x="4474612" y="3861775"/>
                  <a:ext cx="1317529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 flipV="1">
                  <a:off x="4470895" y="3947267"/>
                  <a:ext cx="1317529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3" name="Rectangle 212"/>
          <p:cNvSpPr/>
          <p:nvPr/>
        </p:nvSpPr>
        <p:spPr>
          <a:xfrm>
            <a:off x="2215444" y="5659859"/>
            <a:ext cx="4625778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Ø"/>
            </a:pPr>
            <a:r>
              <a:rPr lang="en-US" sz="1500">
                <a:latin typeface="Times New Roman" charset="0"/>
                <a:ea typeface="Times New Roman" charset="0"/>
                <a:cs typeface="Times New Roman" charset="0"/>
              </a:rPr>
              <a:t>Create a </a:t>
            </a:r>
            <a:r>
              <a:rPr lang="en-US" sz="1500" err="1">
                <a:latin typeface="Times New Roman" charset="0"/>
                <a:ea typeface="Times New Roman" charset="0"/>
                <a:cs typeface="Times New Roman" charset="0"/>
              </a:rPr>
              <a:t>demagnified</a:t>
            </a:r>
            <a:r>
              <a:rPr lang="en-US" sz="1500">
                <a:latin typeface="Times New Roman" charset="0"/>
                <a:ea typeface="Times New Roman" charset="0"/>
                <a:cs typeface="Times New Roman" charset="0"/>
              </a:rPr>
              <a:t> image of the gun crossover</a:t>
            </a:r>
          </a:p>
          <a:p>
            <a:pPr marL="257175" indent="-257175">
              <a:buFont typeface="Wingdings" charset="2"/>
              <a:buChar char="Ø"/>
            </a:pPr>
            <a:r>
              <a:rPr lang="en-US" sz="1500">
                <a:latin typeface="Times New Roman" charset="0"/>
                <a:ea typeface="Times New Roman" charset="0"/>
                <a:cs typeface="Times New Roman" charset="0"/>
              </a:rPr>
              <a:t>  Control the minimum spot size obtainable in the rest of the condenser system.</a:t>
            </a:r>
          </a:p>
          <a:p>
            <a:pPr marL="257175" indent="-257175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Determines the beam current on the specimen</a:t>
            </a:r>
          </a:p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Increasing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spot size by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1 leads to a reduction of the beam current by approximately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50%.</a:t>
            </a: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39759" y="4351969"/>
            <a:ext cx="5440051" cy="762113"/>
          </a:xfrm>
          <a:prstGeom prst="rect">
            <a:avLst/>
          </a:prstGeom>
          <a:noFill/>
          <a:effectLst>
            <a:glow rad="1016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76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1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918" y="2635992"/>
            <a:ext cx="5429250" cy="501253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Intensity Control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15461" y="4929131"/>
            <a:ext cx="909600" cy="580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grpSp>
        <p:nvGrpSpPr>
          <p:cNvPr id="6" name="Group 5"/>
          <p:cNvGrpSpPr/>
          <p:nvPr/>
        </p:nvGrpSpPr>
        <p:grpSpPr>
          <a:xfrm>
            <a:off x="494622" y="5051981"/>
            <a:ext cx="990935" cy="64119"/>
            <a:chOff x="4465845" y="3860918"/>
            <a:chExt cx="1321246" cy="85492"/>
          </a:xfrm>
        </p:grpSpPr>
        <p:grpSp>
          <p:nvGrpSpPr>
            <p:cNvPr id="138" name="Group 137"/>
            <p:cNvGrpSpPr/>
            <p:nvPr/>
          </p:nvGrpSpPr>
          <p:grpSpPr>
            <a:xfrm>
              <a:off x="4478604" y="3873296"/>
              <a:ext cx="1301613" cy="58833"/>
              <a:chOff x="4478604" y="3873296"/>
              <a:chExt cx="1301613" cy="58833"/>
            </a:xfrm>
          </p:grpSpPr>
          <p:sp>
            <p:nvSpPr>
              <p:cNvPr id="142" name="Rectangle 141"/>
              <p:cNvSpPr/>
              <p:nvPr/>
            </p:nvSpPr>
            <p:spPr>
              <a:xfrm rot="10800000">
                <a:off x="5429993" y="3877706"/>
                <a:ext cx="350224" cy="54423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0800000">
                <a:off x="4478604" y="3873296"/>
                <a:ext cx="287143" cy="58513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4465845" y="3860918"/>
              <a:ext cx="1321246" cy="85492"/>
              <a:chOff x="4470895" y="3861775"/>
              <a:chExt cx="1321246" cy="85492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 flipH="1" flipV="1">
                <a:off x="4474612" y="3861775"/>
                <a:ext cx="1317529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 flipV="1">
                <a:off x="4470895" y="3947267"/>
                <a:ext cx="1317529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Oval 6"/>
          <p:cNvSpPr/>
          <p:nvPr/>
        </p:nvSpPr>
        <p:spPr>
          <a:xfrm>
            <a:off x="522421" y="5400616"/>
            <a:ext cx="909600" cy="416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073" y="5319952"/>
            <a:ext cx="909600" cy="416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" name="Triangle 8"/>
          <p:cNvSpPr/>
          <p:nvPr/>
        </p:nvSpPr>
        <p:spPr>
          <a:xfrm rot="10800000">
            <a:off x="703744" y="4947887"/>
            <a:ext cx="499229" cy="195507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47000">
                <a:srgbClr val="92D050">
                  <a:alpha val="70000"/>
                  <a:lumMod val="63000"/>
                </a:srgbClr>
              </a:gs>
              <a:gs pos="0">
                <a:srgbClr val="92D050">
                  <a:alpha val="61000"/>
                  <a:lumMod val="67000"/>
                </a:srgbClr>
              </a:gs>
              <a:gs pos="100000">
                <a:srgbClr val="92D050">
                  <a:alpha val="70000"/>
                  <a:lumMod val="74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iangle 9"/>
          <p:cNvSpPr/>
          <p:nvPr/>
        </p:nvSpPr>
        <p:spPr>
          <a:xfrm>
            <a:off x="688984" y="5143395"/>
            <a:ext cx="528749" cy="18535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89000">
                <a:srgbClr val="92D050">
                  <a:alpha val="70000"/>
                  <a:lumMod val="70000"/>
                </a:srgbClr>
              </a:gs>
              <a:gs pos="0">
                <a:srgbClr val="92D050">
                  <a:alpha val="70000"/>
                  <a:lumMod val="70000"/>
                </a:srgbClr>
              </a:gs>
              <a:gs pos="48000">
                <a:srgbClr val="92D050">
                  <a:alpha val="70000"/>
                  <a:lumMod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rapezoid 10"/>
          <p:cNvSpPr/>
          <p:nvPr/>
        </p:nvSpPr>
        <p:spPr>
          <a:xfrm rot="10800000">
            <a:off x="706986" y="5423959"/>
            <a:ext cx="486452" cy="93209"/>
          </a:xfrm>
          <a:custGeom>
            <a:avLst/>
            <a:gdLst>
              <a:gd name="connsiteX0" fmla="*/ 0 w 607483"/>
              <a:gd name="connsiteY0" fmla="*/ 121024 h 121024"/>
              <a:gd name="connsiteX1" fmla="*/ 30256 w 607483"/>
              <a:gd name="connsiteY1" fmla="*/ 0 h 121024"/>
              <a:gd name="connsiteX2" fmla="*/ 577227 w 607483"/>
              <a:gd name="connsiteY2" fmla="*/ 0 h 121024"/>
              <a:gd name="connsiteX3" fmla="*/ 607483 w 607483"/>
              <a:gd name="connsiteY3" fmla="*/ 121024 h 121024"/>
              <a:gd name="connsiteX4" fmla="*/ 0 w 607483"/>
              <a:gd name="connsiteY4" fmla="*/ 121024 h 121024"/>
              <a:gd name="connsiteX0" fmla="*/ 0 w 617245"/>
              <a:gd name="connsiteY0" fmla="*/ 114516 h 121024"/>
              <a:gd name="connsiteX1" fmla="*/ 40018 w 617245"/>
              <a:gd name="connsiteY1" fmla="*/ 0 h 121024"/>
              <a:gd name="connsiteX2" fmla="*/ 586989 w 617245"/>
              <a:gd name="connsiteY2" fmla="*/ 0 h 121024"/>
              <a:gd name="connsiteX3" fmla="*/ 617245 w 617245"/>
              <a:gd name="connsiteY3" fmla="*/ 121024 h 121024"/>
              <a:gd name="connsiteX4" fmla="*/ 0 w 617245"/>
              <a:gd name="connsiteY4" fmla="*/ 114516 h 121024"/>
              <a:gd name="connsiteX0" fmla="*/ 0 w 617245"/>
              <a:gd name="connsiteY0" fmla="*/ 121024 h 127532"/>
              <a:gd name="connsiteX1" fmla="*/ 7477 w 617245"/>
              <a:gd name="connsiteY1" fmla="*/ 0 h 127532"/>
              <a:gd name="connsiteX2" fmla="*/ 586989 w 617245"/>
              <a:gd name="connsiteY2" fmla="*/ 6508 h 127532"/>
              <a:gd name="connsiteX3" fmla="*/ 617245 w 617245"/>
              <a:gd name="connsiteY3" fmla="*/ 127532 h 127532"/>
              <a:gd name="connsiteX4" fmla="*/ 0 w 617245"/>
              <a:gd name="connsiteY4" fmla="*/ 121024 h 127532"/>
              <a:gd name="connsiteX0" fmla="*/ 0 w 629292"/>
              <a:gd name="connsiteY0" fmla="*/ 121024 h 127532"/>
              <a:gd name="connsiteX1" fmla="*/ 7477 w 629292"/>
              <a:gd name="connsiteY1" fmla="*/ 0 h 127532"/>
              <a:gd name="connsiteX2" fmla="*/ 629292 w 629292"/>
              <a:gd name="connsiteY2" fmla="*/ 9762 h 127532"/>
              <a:gd name="connsiteX3" fmla="*/ 617245 w 629292"/>
              <a:gd name="connsiteY3" fmla="*/ 127532 h 127532"/>
              <a:gd name="connsiteX4" fmla="*/ 0 w 629292"/>
              <a:gd name="connsiteY4" fmla="*/ 121024 h 127532"/>
              <a:gd name="connsiteX0" fmla="*/ 0 w 643277"/>
              <a:gd name="connsiteY0" fmla="*/ 121024 h 124278"/>
              <a:gd name="connsiteX1" fmla="*/ 7477 w 643277"/>
              <a:gd name="connsiteY1" fmla="*/ 0 h 124278"/>
              <a:gd name="connsiteX2" fmla="*/ 629292 w 643277"/>
              <a:gd name="connsiteY2" fmla="*/ 9762 h 124278"/>
              <a:gd name="connsiteX3" fmla="*/ 643277 w 643277"/>
              <a:gd name="connsiteY3" fmla="*/ 124278 h 124278"/>
              <a:gd name="connsiteX4" fmla="*/ 0 w 643277"/>
              <a:gd name="connsiteY4" fmla="*/ 121024 h 124278"/>
              <a:gd name="connsiteX0" fmla="*/ 0 w 643277"/>
              <a:gd name="connsiteY0" fmla="*/ 121024 h 124278"/>
              <a:gd name="connsiteX1" fmla="*/ 7477 w 643277"/>
              <a:gd name="connsiteY1" fmla="*/ 0 h 124278"/>
              <a:gd name="connsiteX2" fmla="*/ 639054 w 643277"/>
              <a:gd name="connsiteY2" fmla="*/ 9762 h 124278"/>
              <a:gd name="connsiteX3" fmla="*/ 643277 w 643277"/>
              <a:gd name="connsiteY3" fmla="*/ 124278 h 124278"/>
              <a:gd name="connsiteX4" fmla="*/ 0 w 643277"/>
              <a:gd name="connsiteY4" fmla="*/ 121024 h 12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277" h="124278">
                <a:moveTo>
                  <a:pt x="0" y="121024"/>
                </a:moveTo>
                <a:lnTo>
                  <a:pt x="7477" y="0"/>
                </a:lnTo>
                <a:lnTo>
                  <a:pt x="639054" y="9762"/>
                </a:lnTo>
                <a:lnTo>
                  <a:pt x="643277" y="124278"/>
                </a:lnTo>
                <a:lnTo>
                  <a:pt x="0" y="121024"/>
                </a:lnTo>
                <a:close/>
              </a:path>
            </a:pathLst>
          </a:custGeom>
          <a:gradFill flip="none" rotWithShape="1">
            <a:gsLst>
              <a:gs pos="48000">
                <a:srgbClr val="92D050">
                  <a:lumMod val="74000"/>
                  <a:alpha val="70000"/>
                </a:srgbClr>
              </a:gs>
              <a:gs pos="8000">
                <a:srgbClr val="92D050">
                  <a:alpha val="70000"/>
                </a:srgbClr>
              </a:gs>
              <a:gs pos="95000">
                <a:srgbClr val="92D050">
                  <a:alpha val="70000"/>
                </a:srgbClr>
              </a:gs>
              <a:gs pos="39000">
                <a:srgbClr val="92D050">
                  <a:lumMod val="74000"/>
                  <a:alpha val="70000"/>
                </a:srgbClr>
              </a:gs>
              <a:gs pos="63000">
                <a:srgbClr val="92D050">
                  <a:lumMod val="74000"/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rapezoid 11"/>
          <p:cNvSpPr/>
          <p:nvPr/>
        </p:nvSpPr>
        <p:spPr>
          <a:xfrm rot="10800000">
            <a:off x="701537" y="5323884"/>
            <a:ext cx="501436" cy="106827"/>
          </a:xfrm>
          <a:custGeom>
            <a:avLst/>
            <a:gdLst>
              <a:gd name="connsiteX0" fmla="*/ 0 w 668581"/>
              <a:gd name="connsiteY0" fmla="*/ 135928 h 135928"/>
              <a:gd name="connsiteX1" fmla="*/ 33982 w 668581"/>
              <a:gd name="connsiteY1" fmla="*/ 0 h 135928"/>
              <a:gd name="connsiteX2" fmla="*/ 634599 w 668581"/>
              <a:gd name="connsiteY2" fmla="*/ 0 h 135928"/>
              <a:gd name="connsiteX3" fmla="*/ 668581 w 668581"/>
              <a:gd name="connsiteY3" fmla="*/ 135928 h 135928"/>
              <a:gd name="connsiteX4" fmla="*/ 0 w 668581"/>
              <a:gd name="connsiteY4" fmla="*/ 135928 h 135928"/>
              <a:gd name="connsiteX0" fmla="*/ 0 w 668581"/>
              <a:gd name="connsiteY0" fmla="*/ 142436 h 142436"/>
              <a:gd name="connsiteX1" fmla="*/ 11204 w 668581"/>
              <a:gd name="connsiteY1" fmla="*/ 0 h 142436"/>
              <a:gd name="connsiteX2" fmla="*/ 634599 w 668581"/>
              <a:gd name="connsiteY2" fmla="*/ 6508 h 142436"/>
              <a:gd name="connsiteX3" fmla="*/ 668581 w 668581"/>
              <a:gd name="connsiteY3" fmla="*/ 142436 h 142436"/>
              <a:gd name="connsiteX4" fmla="*/ 0 w 668581"/>
              <a:gd name="connsiteY4" fmla="*/ 142436 h 142436"/>
              <a:gd name="connsiteX0" fmla="*/ 0 w 668581"/>
              <a:gd name="connsiteY0" fmla="*/ 142436 h 142436"/>
              <a:gd name="connsiteX1" fmla="*/ 11204 w 668581"/>
              <a:gd name="connsiteY1" fmla="*/ 0 h 142436"/>
              <a:gd name="connsiteX2" fmla="*/ 660632 w 668581"/>
              <a:gd name="connsiteY2" fmla="*/ 6508 h 142436"/>
              <a:gd name="connsiteX3" fmla="*/ 668581 w 668581"/>
              <a:gd name="connsiteY3" fmla="*/ 142436 h 142436"/>
              <a:gd name="connsiteX4" fmla="*/ 0 w 668581"/>
              <a:gd name="connsiteY4" fmla="*/ 142436 h 14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581" h="142436">
                <a:moveTo>
                  <a:pt x="0" y="142436"/>
                </a:moveTo>
                <a:lnTo>
                  <a:pt x="11204" y="0"/>
                </a:lnTo>
                <a:lnTo>
                  <a:pt x="660632" y="6508"/>
                </a:lnTo>
                <a:lnTo>
                  <a:pt x="668581" y="142436"/>
                </a:lnTo>
                <a:lnTo>
                  <a:pt x="0" y="142436"/>
                </a:lnTo>
                <a:close/>
              </a:path>
            </a:pathLst>
          </a:custGeom>
          <a:gradFill flip="none" rotWithShape="1">
            <a:gsLst>
              <a:gs pos="48000">
                <a:srgbClr val="92D050">
                  <a:lumMod val="74000"/>
                  <a:alpha val="70000"/>
                </a:srgbClr>
              </a:gs>
              <a:gs pos="8000">
                <a:srgbClr val="92D050">
                  <a:alpha val="70000"/>
                  <a:lumMod val="46000"/>
                </a:srgbClr>
              </a:gs>
              <a:gs pos="95000">
                <a:srgbClr val="92D050">
                  <a:alpha val="70000"/>
                </a:srgbClr>
              </a:gs>
              <a:gs pos="39000">
                <a:srgbClr val="92D050">
                  <a:lumMod val="74000"/>
                  <a:alpha val="70000"/>
                </a:srgbClr>
              </a:gs>
              <a:gs pos="63000">
                <a:srgbClr val="92D050">
                  <a:lumMod val="74000"/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3085362" y="5409206"/>
            <a:ext cx="909600" cy="416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3085014" y="5328542"/>
            <a:ext cx="909600" cy="416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0" name="Triangle 19"/>
          <p:cNvSpPr/>
          <p:nvPr/>
        </p:nvSpPr>
        <p:spPr>
          <a:xfrm>
            <a:off x="3448123" y="5262634"/>
            <a:ext cx="175960" cy="7470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88000">
                <a:srgbClr val="92D050">
                  <a:alpha val="21000"/>
                </a:srgbClr>
              </a:gs>
              <a:gs pos="0">
                <a:srgbClr val="92D050">
                  <a:alpha val="30000"/>
                </a:srgbClr>
              </a:gs>
              <a:gs pos="48000">
                <a:srgbClr val="92D050">
                  <a:alpha val="3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rapezoid 20"/>
          <p:cNvSpPr/>
          <p:nvPr/>
        </p:nvSpPr>
        <p:spPr>
          <a:xfrm rot="10800000">
            <a:off x="3487661" y="5427938"/>
            <a:ext cx="93275" cy="90768"/>
          </a:xfrm>
          <a:prstGeom prst="trapezoid">
            <a:avLst/>
          </a:prstGeom>
          <a:gradFill flip="none" rotWithShape="1">
            <a:gsLst>
              <a:gs pos="48000">
                <a:srgbClr val="92D050">
                  <a:lumMod val="74000"/>
                  <a:alpha val="20000"/>
                </a:srgbClr>
              </a:gs>
              <a:gs pos="8000">
                <a:srgbClr val="92D050">
                  <a:alpha val="20000"/>
                </a:srgbClr>
              </a:gs>
              <a:gs pos="95000">
                <a:srgbClr val="92D050">
                  <a:alpha val="20000"/>
                </a:srgbClr>
              </a:gs>
              <a:gs pos="39000">
                <a:srgbClr val="92D050">
                  <a:lumMod val="74000"/>
                  <a:alpha val="20000"/>
                </a:srgbClr>
              </a:gs>
              <a:gs pos="63000">
                <a:srgbClr val="92D050">
                  <a:lumMod val="74000"/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rapezoid 21"/>
          <p:cNvSpPr/>
          <p:nvPr/>
        </p:nvSpPr>
        <p:spPr>
          <a:xfrm rot="10800000">
            <a:off x="3453531" y="5332474"/>
            <a:ext cx="158813" cy="101946"/>
          </a:xfrm>
          <a:prstGeom prst="trapezoid">
            <a:avLst/>
          </a:prstGeom>
          <a:gradFill flip="none" rotWithShape="1">
            <a:gsLst>
              <a:gs pos="48000">
                <a:srgbClr val="92D050">
                  <a:lumMod val="74000"/>
                  <a:alpha val="20000"/>
                </a:srgbClr>
              </a:gs>
              <a:gs pos="8000">
                <a:srgbClr val="92D050">
                  <a:alpha val="20000"/>
                </a:srgbClr>
              </a:gs>
              <a:gs pos="95000">
                <a:srgbClr val="92D050">
                  <a:alpha val="20000"/>
                </a:srgbClr>
              </a:gs>
              <a:gs pos="39000">
                <a:srgbClr val="92D050">
                  <a:lumMod val="74000"/>
                  <a:alpha val="20000"/>
                </a:srgbClr>
              </a:gs>
              <a:gs pos="63000">
                <a:srgbClr val="92D050">
                  <a:lumMod val="74000"/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>
            <a:off x="1777964" y="5039444"/>
            <a:ext cx="990935" cy="64119"/>
            <a:chOff x="4465845" y="3860918"/>
            <a:chExt cx="1321246" cy="85492"/>
          </a:xfrm>
        </p:grpSpPr>
        <p:grpSp>
          <p:nvGrpSpPr>
            <p:cNvPr id="132" name="Group 131"/>
            <p:cNvGrpSpPr/>
            <p:nvPr/>
          </p:nvGrpSpPr>
          <p:grpSpPr>
            <a:xfrm>
              <a:off x="4478604" y="3873296"/>
              <a:ext cx="1301613" cy="58833"/>
              <a:chOff x="4478604" y="3873296"/>
              <a:chExt cx="1301613" cy="58833"/>
            </a:xfrm>
          </p:grpSpPr>
          <p:sp>
            <p:nvSpPr>
              <p:cNvPr id="136" name="Rectangle 135"/>
              <p:cNvSpPr/>
              <p:nvPr/>
            </p:nvSpPr>
            <p:spPr>
              <a:xfrm rot="10800000">
                <a:off x="5429993" y="3877706"/>
                <a:ext cx="350224" cy="54423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10800000">
                <a:off x="4478604" y="3873296"/>
                <a:ext cx="287143" cy="58513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465845" y="3860918"/>
              <a:ext cx="1321246" cy="85492"/>
              <a:chOff x="4470895" y="3861775"/>
              <a:chExt cx="1321246" cy="85492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4474612" y="3861775"/>
                <a:ext cx="1317529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 flipV="1">
                <a:off x="4470895" y="3947267"/>
                <a:ext cx="1317529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Oval 24"/>
          <p:cNvSpPr/>
          <p:nvPr/>
        </p:nvSpPr>
        <p:spPr>
          <a:xfrm>
            <a:off x="1791961" y="5377953"/>
            <a:ext cx="909600" cy="416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6" name="Oval 25"/>
          <p:cNvSpPr/>
          <p:nvPr/>
        </p:nvSpPr>
        <p:spPr>
          <a:xfrm>
            <a:off x="1791613" y="5297289"/>
            <a:ext cx="909600" cy="416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2" name="Triangle 31"/>
          <p:cNvSpPr/>
          <p:nvPr/>
        </p:nvSpPr>
        <p:spPr>
          <a:xfrm>
            <a:off x="2109788" y="5224182"/>
            <a:ext cx="277133" cy="879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71000"/>
                  <a:lumOff val="29000"/>
                </a:schemeClr>
              </a:gs>
              <a:gs pos="89000">
                <a:srgbClr val="92D050">
                  <a:alpha val="38000"/>
                  <a:lumMod val="70000"/>
                  <a:lumOff val="30000"/>
                </a:srgbClr>
              </a:gs>
              <a:gs pos="0">
                <a:srgbClr val="92D050">
                  <a:alpha val="36000"/>
                  <a:lumMod val="80000"/>
                  <a:lumOff val="20000"/>
                </a:srgbClr>
              </a:gs>
              <a:gs pos="48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rapezoid 32"/>
          <p:cNvSpPr/>
          <p:nvPr/>
        </p:nvSpPr>
        <p:spPr>
          <a:xfrm rot="10800000">
            <a:off x="2157464" y="5398856"/>
            <a:ext cx="202566" cy="90768"/>
          </a:xfrm>
          <a:prstGeom prst="trapezoid">
            <a:avLst/>
          </a:prstGeom>
          <a:gradFill flip="none" rotWithShape="1">
            <a:gsLst>
              <a:gs pos="48000">
                <a:srgbClr val="92D050">
                  <a:alpha val="38000"/>
                  <a:lumMod val="74000"/>
                </a:srgbClr>
              </a:gs>
              <a:gs pos="8000">
                <a:srgbClr val="92D050">
                  <a:alpha val="40000"/>
                </a:srgbClr>
              </a:gs>
              <a:gs pos="95000">
                <a:srgbClr val="92D050">
                  <a:alpha val="39000"/>
                </a:srgbClr>
              </a:gs>
              <a:gs pos="39000">
                <a:srgbClr val="92D050">
                  <a:alpha val="38000"/>
                  <a:lumMod val="74000"/>
                </a:srgbClr>
              </a:gs>
              <a:gs pos="63000">
                <a:srgbClr val="92D050">
                  <a:alpha val="47000"/>
                  <a:lumMod val="7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rapezoid 33"/>
          <p:cNvSpPr/>
          <p:nvPr/>
        </p:nvSpPr>
        <p:spPr>
          <a:xfrm rot="10800000">
            <a:off x="2130617" y="5301221"/>
            <a:ext cx="256259" cy="101946"/>
          </a:xfrm>
          <a:prstGeom prst="trapezoid">
            <a:avLst/>
          </a:prstGeom>
          <a:gradFill flip="none" rotWithShape="1">
            <a:gsLst>
              <a:gs pos="48000">
                <a:srgbClr val="92D050">
                  <a:alpha val="38000"/>
                  <a:lumMod val="90000"/>
                  <a:lumOff val="10000"/>
                </a:srgbClr>
              </a:gs>
              <a:gs pos="8000">
                <a:srgbClr val="92D050">
                  <a:alpha val="40000"/>
                </a:srgbClr>
              </a:gs>
              <a:gs pos="95000">
                <a:srgbClr val="92D050">
                  <a:alpha val="39000"/>
                  <a:lumMod val="93000"/>
                  <a:lumOff val="7000"/>
                </a:srgbClr>
              </a:gs>
              <a:gs pos="39000">
                <a:srgbClr val="92D050">
                  <a:alpha val="38000"/>
                  <a:lumMod val="91000"/>
                  <a:lumOff val="9000"/>
                </a:srgbClr>
              </a:gs>
              <a:gs pos="62000">
                <a:srgbClr val="92D050">
                  <a:alpha val="47000"/>
                  <a:lumMod val="94000"/>
                  <a:lumOff val="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/>
          <p:cNvSpPr/>
          <p:nvPr/>
        </p:nvSpPr>
        <p:spPr>
          <a:xfrm>
            <a:off x="764521" y="5548038"/>
            <a:ext cx="411480" cy="411480"/>
          </a:xfrm>
          <a:prstGeom prst="ellipse">
            <a:avLst/>
          </a:prstGeom>
          <a:gradFill flip="none" rotWithShape="1">
            <a:gsLst>
              <a:gs pos="0">
                <a:srgbClr val="00B050">
                  <a:lumMod val="74000"/>
                </a:srgbClr>
              </a:gs>
              <a:gs pos="0">
                <a:srgbClr val="92D050">
                  <a:alpha val="70000"/>
                  <a:lumMod val="69000"/>
                </a:srgbClr>
              </a:gs>
              <a:gs pos="69000">
                <a:srgbClr val="00B050">
                  <a:alpha val="70000"/>
                  <a:lumMod val="71000"/>
                </a:srgbClr>
              </a:gs>
              <a:gs pos="97000">
                <a:srgbClr val="00B050">
                  <a:alpha val="70000"/>
                  <a:lumMod val="69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2157464" y="5621565"/>
            <a:ext cx="240030" cy="240030"/>
          </a:xfrm>
          <a:prstGeom prst="ellipse">
            <a:avLst/>
          </a:prstGeom>
          <a:gradFill flip="none" rotWithShape="1">
            <a:gsLst>
              <a:gs pos="0">
                <a:srgbClr val="92D050">
                  <a:lumMod val="96000"/>
                  <a:lumOff val="4000"/>
                </a:srgbClr>
              </a:gs>
              <a:gs pos="5000">
                <a:srgbClr val="92D050">
                  <a:lumMod val="96000"/>
                </a:srgbClr>
              </a:gs>
              <a:gs pos="4000">
                <a:srgbClr val="92D050"/>
              </a:gs>
              <a:gs pos="100000">
                <a:srgbClr val="00B050">
                  <a:alpha val="50000"/>
                  <a:lumMod val="83000"/>
                  <a:lumOff val="17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/>
          <p:cNvSpPr/>
          <p:nvPr/>
        </p:nvSpPr>
        <p:spPr>
          <a:xfrm>
            <a:off x="3465591" y="5673000"/>
            <a:ext cx="137160" cy="137160"/>
          </a:xfrm>
          <a:prstGeom prst="ellipse">
            <a:avLst/>
          </a:prstGeom>
          <a:gradFill flip="none" rotWithShape="1">
            <a:gsLst>
              <a:gs pos="0">
                <a:srgbClr val="00B050">
                  <a:alpha val="71000"/>
                </a:srgbClr>
              </a:gs>
              <a:gs pos="0">
                <a:srgbClr val="92D050">
                  <a:alpha val="30000"/>
                  <a:lumMod val="30000"/>
                  <a:lumOff val="70000"/>
                </a:srgbClr>
              </a:gs>
              <a:gs pos="47000">
                <a:srgbClr val="00B050">
                  <a:alpha val="67000"/>
                  <a:lumMod val="82000"/>
                  <a:lumOff val="18000"/>
                </a:srgbClr>
              </a:gs>
              <a:gs pos="98000">
                <a:srgbClr val="00B050">
                  <a:alpha val="80000"/>
                  <a:lumMod val="43000"/>
                  <a:lumOff val="57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5826" y="6029938"/>
            <a:ext cx="308157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45560" y="6100801"/>
            <a:ext cx="7921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intensity</a:t>
            </a:r>
            <a:endParaRPr lang="en-US" sz="1350"/>
          </a:p>
        </p:txBody>
      </p:sp>
      <p:grpSp>
        <p:nvGrpSpPr>
          <p:cNvPr id="42" name="Group 41"/>
          <p:cNvGrpSpPr/>
          <p:nvPr/>
        </p:nvGrpSpPr>
        <p:grpSpPr>
          <a:xfrm>
            <a:off x="518975" y="3398599"/>
            <a:ext cx="909600" cy="1267200"/>
            <a:chOff x="2105865" y="2732021"/>
            <a:chExt cx="1212800" cy="1689600"/>
          </a:xfrm>
        </p:grpSpPr>
        <p:sp>
          <p:nvSpPr>
            <p:cNvPr id="82" name="Oval 81"/>
            <p:cNvSpPr/>
            <p:nvPr/>
          </p:nvSpPr>
          <p:spPr>
            <a:xfrm>
              <a:off x="2105865" y="4344182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2128964" y="2732021"/>
              <a:ext cx="1121174" cy="1657053"/>
              <a:chOff x="5410200" y="1883966"/>
              <a:chExt cx="2392496" cy="5087631"/>
            </a:xfrm>
          </p:grpSpPr>
          <p:sp>
            <p:nvSpPr>
              <p:cNvPr id="84" name="Rounded Rectangle 2"/>
              <p:cNvSpPr/>
              <p:nvPr/>
            </p:nvSpPr>
            <p:spPr>
              <a:xfrm>
                <a:off x="5439115" y="1905572"/>
                <a:ext cx="2362546" cy="2265950"/>
              </a:xfrm>
              <a:custGeom>
                <a:avLst/>
                <a:gdLst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1968492 w 2362200"/>
                  <a:gd name="connsiteY2" fmla="*/ 0 h 2362200"/>
                  <a:gd name="connsiteX3" fmla="*/ 2362200 w 2362200"/>
                  <a:gd name="connsiteY3" fmla="*/ 393708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2076776 w 2362200"/>
                  <a:gd name="connsiteY2" fmla="*/ 12031 h 2362200"/>
                  <a:gd name="connsiteX3" fmla="*/ 2362200 w 2362200"/>
                  <a:gd name="connsiteY3" fmla="*/ 393708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393708 h 2362200"/>
                  <a:gd name="connsiteX1" fmla="*/ 393708 w 2362200"/>
                  <a:gd name="connsiteY1" fmla="*/ 0 h 2362200"/>
                  <a:gd name="connsiteX2" fmla="*/ 2076776 w 2362200"/>
                  <a:gd name="connsiteY2" fmla="*/ 12031 h 2362200"/>
                  <a:gd name="connsiteX3" fmla="*/ 2350168 w 2362200"/>
                  <a:gd name="connsiteY3" fmla="*/ 285424 h 2362200"/>
                  <a:gd name="connsiteX4" fmla="*/ 2362200 w 2362200"/>
                  <a:gd name="connsiteY4" fmla="*/ 1968492 h 2362200"/>
                  <a:gd name="connsiteX5" fmla="*/ 1968492 w 2362200"/>
                  <a:gd name="connsiteY5" fmla="*/ 2362200 h 2362200"/>
                  <a:gd name="connsiteX6" fmla="*/ 393708 w 2362200"/>
                  <a:gd name="connsiteY6" fmla="*/ 2362200 h 2362200"/>
                  <a:gd name="connsiteX7" fmla="*/ 0 w 2362200"/>
                  <a:gd name="connsiteY7" fmla="*/ 1968492 h 2362200"/>
                  <a:gd name="connsiteX8" fmla="*/ 0 w 2362200"/>
                  <a:gd name="connsiteY8" fmla="*/ 393708 h 2362200"/>
                  <a:gd name="connsiteX0" fmla="*/ 0 w 2362200"/>
                  <a:gd name="connsiteY0" fmla="*/ 190374 h 2363403"/>
                  <a:gd name="connsiteX1" fmla="*/ 393708 w 2362200"/>
                  <a:gd name="connsiteY1" fmla="*/ 1203 h 2363403"/>
                  <a:gd name="connsiteX2" fmla="*/ 2076776 w 2362200"/>
                  <a:gd name="connsiteY2" fmla="*/ 13234 h 2363403"/>
                  <a:gd name="connsiteX3" fmla="*/ 2350168 w 2362200"/>
                  <a:gd name="connsiteY3" fmla="*/ 286627 h 2363403"/>
                  <a:gd name="connsiteX4" fmla="*/ 2362200 w 2362200"/>
                  <a:gd name="connsiteY4" fmla="*/ 1969695 h 2363403"/>
                  <a:gd name="connsiteX5" fmla="*/ 1968492 w 2362200"/>
                  <a:gd name="connsiteY5" fmla="*/ 2363403 h 2363403"/>
                  <a:gd name="connsiteX6" fmla="*/ 393708 w 2362200"/>
                  <a:gd name="connsiteY6" fmla="*/ 2363403 h 2363403"/>
                  <a:gd name="connsiteX7" fmla="*/ 0 w 2362200"/>
                  <a:gd name="connsiteY7" fmla="*/ 1969695 h 2363403"/>
                  <a:gd name="connsiteX8" fmla="*/ 0 w 2362200"/>
                  <a:gd name="connsiteY8" fmla="*/ 190374 h 2363403"/>
                  <a:gd name="connsiteX0" fmla="*/ 0 w 2362200"/>
                  <a:gd name="connsiteY0" fmla="*/ 180088 h 2353117"/>
                  <a:gd name="connsiteX1" fmla="*/ 273392 w 2362200"/>
                  <a:gd name="connsiteY1" fmla="*/ 2948 h 2353117"/>
                  <a:gd name="connsiteX2" fmla="*/ 2076776 w 2362200"/>
                  <a:gd name="connsiteY2" fmla="*/ 2948 h 2353117"/>
                  <a:gd name="connsiteX3" fmla="*/ 2350168 w 2362200"/>
                  <a:gd name="connsiteY3" fmla="*/ 276341 h 2353117"/>
                  <a:gd name="connsiteX4" fmla="*/ 2362200 w 2362200"/>
                  <a:gd name="connsiteY4" fmla="*/ 1959409 h 2353117"/>
                  <a:gd name="connsiteX5" fmla="*/ 1968492 w 2362200"/>
                  <a:gd name="connsiteY5" fmla="*/ 2353117 h 2353117"/>
                  <a:gd name="connsiteX6" fmla="*/ 393708 w 2362200"/>
                  <a:gd name="connsiteY6" fmla="*/ 2353117 h 2353117"/>
                  <a:gd name="connsiteX7" fmla="*/ 0 w 2362200"/>
                  <a:gd name="connsiteY7" fmla="*/ 1959409 h 2353117"/>
                  <a:gd name="connsiteX8" fmla="*/ 0 w 2362200"/>
                  <a:gd name="connsiteY8" fmla="*/ 180088 h 2353117"/>
                  <a:gd name="connsiteX0" fmla="*/ 0 w 2362200"/>
                  <a:gd name="connsiteY0" fmla="*/ 189172 h 2362201"/>
                  <a:gd name="connsiteX1" fmla="*/ 273392 w 2362200"/>
                  <a:gd name="connsiteY1" fmla="*/ 12032 h 2362201"/>
                  <a:gd name="connsiteX2" fmla="*/ 2112871 w 2362200"/>
                  <a:gd name="connsiteY2" fmla="*/ 0 h 2362201"/>
                  <a:gd name="connsiteX3" fmla="*/ 2350168 w 2362200"/>
                  <a:gd name="connsiteY3" fmla="*/ 285425 h 2362201"/>
                  <a:gd name="connsiteX4" fmla="*/ 2362200 w 2362200"/>
                  <a:gd name="connsiteY4" fmla="*/ 1968493 h 2362201"/>
                  <a:gd name="connsiteX5" fmla="*/ 1968492 w 2362200"/>
                  <a:gd name="connsiteY5" fmla="*/ 2362201 h 2362201"/>
                  <a:gd name="connsiteX6" fmla="*/ 393708 w 2362200"/>
                  <a:gd name="connsiteY6" fmla="*/ 2362201 h 2362201"/>
                  <a:gd name="connsiteX7" fmla="*/ 0 w 2362200"/>
                  <a:gd name="connsiteY7" fmla="*/ 1968493 h 2362201"/>
                  <a:gd name="connsiteX8" fmla="*/ 0 w 2362200"/>
                  <a:gd name="connsiteY8" fmla="*/ 189172 h 2362201"/>
                  <a:gd name="connsiteX0" fmla="*/ 12032 w 2374232"/>
                  <a:gd name="connsiteY0" fmla="*/ 189172 h 2362201"/>
                  <a:gd name="connsiteX1" fmla="*/ 285424 w 2374232"/>
                  <a:gd name="connsiteY1" fmla="*/ 12032 h 2362201"/>
                  <a:gd name="connsiteX2" fmla="*/ 2124903 w 2374232"/>
                  <a:gd name="connsiteY2" fmla="*/ 0 h 2362201"/>
                  <a:gd name="connsiteX3" fmla="*/ 2362200 w 2374232"/>
                  <a:gd name="connsiteY3" fmla="*/ 285425 h 2362201"/>
                  <a:gd name="connsiteX4" fmla="*/ 2374232 w 2374232"/>
                  <a:gd name="connsiteY4" fmla="*/ 1968493 h 2362201"/>
                  <a:gd name="connsiteX5" fmla="*/ 1980524 w 2374232"/>
                  <a:gd name="connsiteY5" fmla="*/ 2362201 h 2362201"/>
                  <a:gd name="connsiteX6" fmla="*/ 405740 w 2374232"/>
                  <a:gd name="connsiteY6" fmla="*/ 2362201 h 2362201"/>
                  <a:gd name="connsiteX7" fmla="*/ 0 w 2374232"/>
                  <a:gd name="connsiteY7" fmla="*/ 2040683 h 2362201"/>
                  <a:gd name="connsiteX8" fmla="*/ 12032 w 2374232"/>
                  <a:gd name="connsiteY8" fmla="*/ 189172 h 2362201"/>
                  <a:gd name="connsiteX0" fmla="*/ 12032 w 2374232"/>
                  <a:gd name="connsiteY0" fmla="*/ 189172 h 2362201"/>
                  <a:gd name="connsiteX1" fmla="*/ 285424 w 2374232"/>
                  <a:gd name="connsiteY1" fmla="*/ 12032 h 2362201"/>
                  <a:gd name="connsiteX2" fmla="*/ 2124903 w 2374232"/>
                  <a:gd name="connsiteY2" fmla="*/ 0 h 2362201"/>
                  <a:gd name="connsiteX3" fmla="*/ 2362200 w 2374232"/>
                  <a:gd name="connsiteY3" fmla="*/ 285425 h 2362201"/>
                  <a:gd name="connsiteX4" fmla="*/ 2374232 w 2374232"/>
                  <a:gd name="connsiteY4" fmla="*/ 1968493 h 2362201"/>
                  <a:gd name="connsiteX5" fmla="*/ 1980524 w 2374232"/>
                  <a:gd name="connsiteY5" fmla="*/ 2362201 h 2362201"/>
                  <a:gd name="connsiteX6" fmla="*/ 285424 w 2374232"/>
                  <a:gd name="connsiteY6" fmla="*/ 2302043 h 2362201"/>
                  <a:gd name="connsiteX7" fmla="*/ 0 w 2374232"/>
                  <a:gd name="connsiteY7" fmla="*/ 2040683 h 2362201"/>
                  <a:gd name="connsiteX8" fmla="*/ 12032 w 2374232"/>
                  <a:gd name="connsiteY8" fmla="*/ 189172 h 2362201"/>
                  <a:gd name="connsiteX0" fmla="*/ 12032 w 2374232"/>
                  <a:gd name="connsiteY0" fmla="*/ 189172 h 2302043"/>
                  <a:gd name="connsiteX1" fmla="*/ 285424 w 2374232"/>
                  <a:gd name="connsiteY1" fmla="*/ 12032 h 2302043"/>
                  <a:gd name="connsiteX2" fmla="*/ 2124903 w 2374232"/>
                  <a:gd name="connsiteY2" fmla="*/ 0 h 2302043"/>
                  <a:gd name="connsiteX3" fmla="*/ 2362200 w 2374232"/>
                  <a:gd name="connsiteY3" fmla="*/ 285425 h 2302043"/>
                  <a:gd name="connsiteX4" fmla="*/ 2374232 w 2374232"/>
                  <a:gd name="connsiteY4" fmla="*/ 1968493 h 2302043"/>
                  <a:gd name="connsiteX5" fmla="*/ 2100840 w 2374232"/>
                  <a:gd name="connsiteY5" fmla="*/ 2241885 h 2302043"/>
                  <a:gd name="connsiteX6" fmla="*/ 285424 w 2374232"/>
                  <a:gd name="connsiteY6" fmla="*/ 2302043 h 2302043"/>
                  <a:gd name="connsiteX7" fmla="*/ 0 w 2374232"/>
                  <a:gd name="connsiteY7" fmla="*/ 2040683 h 2302043"/>
                  <a:gd name="connsiteX8" fmla="*/ 12032 w 2374232"/>
                  <a:gd name="connsiteY8" fmla="*/ 189172 h 2302043"/>
                  <a:gd name="connsiteX0" fmla="*/ 12032 w 2374232"/>
                  <a:gd name="connsiteY0" fmla="*/ 189172 h 2302043"/>
                  <a:gd name="connsiteX1" fmla="*/ 285424 w 2374232"/>
                  <a:gd name="connsiteY1" fmla="*/ 12032 h 2302043"/>
                  <a:gd name="connsiteX2" fmla="*/ 2124903 w 2374232"/>
                  <a:gd name="connsiteY2" fmla="*/ 0 h 2302043"/>
                  <a:gd name="connsiteX3" fmla="*/ 2362200 w 2374232"/>
                  <a:gd name="connsiteY3" fmla="*/ 285425 h 2302043"/>
                  <a:gd name="connsiteX4" fmla="*/ 2374232 w 2374232"/>
                  <a:gd name="connsiteY4" fmla="*/ 1968493 h 2302043"/>
                  <a:gd name="connsiteX5" fmla="*/ 2124903 w 2374232"/>
                  <a:gd name="connsiteY5" fmla="*/ 2253916 h 2302043"/>
                  <a:gd name="connsiteX6" fmla="*/ 285424 w 2374232"/>
                  <a:gd name="connsiteY6" fmla="*/ 2302043 h 2302043"/>
                  <a:gd name="connsiteX7" fmla="*/ 0 w 2374232"/>
                  <a:gd name="connsiteY7" fmla="*/ 2040683 h 2302043"/>
                  <a:gd name="connsiteX8" fmla="*/ 12032 w 2374232"/>
                  <a:gd name="connsiteY8" fmla="*/ 189172 h 2302043"/>
                  <a:gd name="connsiteX0" fmla="*/ 12032 w 2374232"/>
                  <a:gd name="connsiteY0" fmla="*/ 189172 h 2253916"/>
                  <a:gd name="connsiteX1" fmla="*/ 285424 w 2374232"/>
                  <a:gd name="connsiteY1" fmla="*/ 12032 h 2253916"/>
                  <a:gd name="connsiteX2" fmla="*/ 2124903 w 2374232"/>
                  <a:gd name="connsiteY2" fmla="*/ 0 h 2253916"/>
                  <a:gd name="connsiteX3" fmla="*/ 2362200 w 2374232"/>
                  <a:gd name="connsiteY3" fmla="*/ 285425 h 2253916"/>
                  <a:gd name="connsiteX4" fmla="*/ 2374232 w 2374232"/>
                  <a:gd name="connsiteY4" fmla="*/ 1968493 h 2253916"/>
                  <a:gd name="connsiteX5" fmla="*/ 2124903 w 2374232"/>
                  <a:gd name="connsiteY5" fmla="*/ 2253916 h 2253916"/>
                  <a:gd name="connsiteX6" fmla="*/ 309487 w 2374232"/>
                  <a:gd name="connsiteY6" fmla="*/ 2049380 h 2253916"/>
                  <a:gd name="connsiteX7" fmla="*/ 0 w 2374232"/>
                  <a:gd name="connsiteY7" fmla="*/ 2040683 h 2253916"/>
                  <a:gd name="connsiteX8" fmla="*/ 12032 w 2374232"/>
                  <a:gd name="connsiteY8" fmla="*/ 189172 h 2253916"/>
                  <a:gd name="connsiteX0" fmla="*/ 12032 w 2374232"/>
                  <a:gd name="connsiteY0" fmla="*/ 189172 h 2253916"/>
                  <a:gd name="connsiteX1" fmla="*/ 285424 w 2374232"/>
                  <a:gd name="connsiteY1" fmla="*/ 12032 h 2253916"/>
                  <a:gd name="connsiteX2" fmla="*/ 2124903 w 2374232"/>
                  <a:gd name="connsiteY2" fmla="*/ 0 h 2253916"/>
                  <a:gd name="connsiteX3" fmla="*/ 2362200 w 2374232"/>
                  <a:gd name="connsiteY3" fmla="*/ 285425 h 2253916"/>
                  <a:gd name="connsiteX4" fmla="*/ 2374232 w 2374232"/>
                  <a:gd name="connsiteY4" fmla="*/ 1968493 h 2253916"/>
                  <a:gd name="connsiteX5" fmla="*/ 2124903 w 2374232"/>
                  <a:gd name="connsiteY5" fmla="*/ 2253916 h 2253916"/>
                  <a:gd name="connsiteX6" fmla="*/ 297455 w 2374232"/>
                  <a:gd name="connsiteY6" fmla="*/ 2241886 h 2253916"/>
                  <a:gd name="connsiteX7" fmla="*/ 0 w 2374232"/>
                  <a:gd name="connsiteY7" fmla="*/ 2040683 h 2253916"/>
                  <a:gd name="connsiteX8" fmla="*/ 12032 w 2374232"/>
                  <a:gd name="connsiteY8" fmla="*/ 189172 h 2253916"/>
                  <a:gd name="connsiteX0" fmla="*/ 12032 w 2374232"/>
                  <a:gd name="connsiteY0" fmla="*/ 189172 h 2265949"/>
                  <a:gd name="connsiteX1" fmla="*/ 285424 w 2374232"/>
                  <a:gd name="connsiteY1" fmla="*/ 12032 h 2265949"/>
                  <a:gd name="connsiteX2" fmla="*/ 2124903 w 2374232"/>
                  <a:gd name="connsiteY2" fmla="*/ 0 h 2265949"/>
                  <a:gd name="connsiteX3" fmla="*/ 2362200 w 2374232"/>
                  <a:gd name="connsiteY3" fmla="*/ 285425 h 2265949"/>
                  <a:gd name="connsiteX4" fmla="*/ 2374232 w 2374232"/>
                  <a:gd name="connsiteY4" fmla="*/ 1968493 h 2265949"/>
                  <a:gd name="connsiteX5" fmla="*/ 2124903 w 2374232"/>
                  <a:gd name="connsiteY5" fmla="*/ 2253916 h 2265949"/>
                  <a:gd name="connsiteX6" fmla="*/ 285424 w 2374232"/>
                  <a:gd name="connsiteY6" fmla="*/ 2265949 h 2265949"/>
                  <a:gd name="connsiteX7" fmla="*/ 0 w 2374232"/>
                  <a:gd name="connsiteY7" fmla="*/ 2040683 h 2265949"/>
                  <a:gd name="connsiteX8" fmla="*/ 12032 w 2374232"/>
                  <a:gd name="connsiteY8" fmla="*/ 189172 h 2265949"/>
                  <a:gd name="connsiteX0" fmla="*/ 12032 w 2362547"/>
                  <a:gd name="connsiteY0" fmla="*/ 189172 h 2265949"/>
                  <a:gd name="connsiteX1" fmla="*/ 285424 w 2362547"/>
                  <a:gd name="connsiteY1" fmla="*/ 12032 h 2265949"/>
                  <a:gd name="connsiteX2" fmla="*/ 2124903 w 2362547"/>
                  <a:gd name="connsiteY2" fmla="*/ 0 h 2265949"/>
                  <a:gd name="connsiteX3" fmla="*/ 2362200 w 2362547"/>
                  <a:gd name="connsiteY3" fmla="*/ 285425 h 2265949"/>
                  <a:gd name="connsiteX4" fmla="*/ 2338137 w 2362547"/>
                  <a:gd name="connsiteY4" fmla="*/ 2028651 h 2265949"/>
                  <a:gd name="connsiteX5" fmla="*/ 2124903 w 2362547"/>
                  <a:gd name="connsiteY5" fmla="*/ 2253916 h 2265949"/>
                  <a:gd name="connsiteX6" fmla="*/ 285424 w 2362547"/>
                  <a:gd name="connsiteY6" fmla="*/ 2265949 h 2265949"/>
                  <a:gd name="connsiteX7" fmla="*/ 0 w 2362547"/>
                  <a:gd name="connsiteY7" fmla="*/ 2040683 h 2265949"/>
                  <a:gd name="connsiteX8" fmla="*/ 12032 w 2362547"/>
                  <a:gd name="connsiteY8" fmla="*/ 189172 h 226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2547" h="2265949">
                    <a:moveTo>
                      <a:pt x="12032" y="189172"/>
                    </a:moveTo>
                    <a:cubicBezTo>
                      <a:pt x="12032" y="-28267"/>
                      <a:pt x="67985" y="12032"/>
                      <a:pt x="285424" y="12032"/>
                    </a:cubicBezTo>
                    <a:lnTo>
                      <a:pt x="2124903" y="0"/>
                    </a:lnTo>
                    <a:cubicBezTo>
                      <a:pt x="2342342" y="0"/>
                      <a:pt x="2362200" y="67986"/>
                      <a:pt x="2362200" y="285425"/>
                    </a:cubicBezTo>
                    <a:cubicBezTo>
                      <a:pt x="2366211" y="846448"/>
                      <a:pt x="2334126" y="1467628"/>
                      <a:pt x="2338137" y="2028651"/>
                    </a:cubicBezTo>
                    <a:cubicBezTo>
                      <a:pt x="2338137" y="2246090"/>
                      <a:pt x="2342342" y="2253916"/>
                      <a:pt x="2124903" y="2253916"/>
                    </a:cubicBezTo>
                    <a:lnTo>
                      <a:pt x="285424" y="2265949"/>
                    </a:lnTo>
                    <a:cubicBezTo>
                      <a:pt x="67985" y="2265949"/>
                      <a:pt x="0" y="2258122"/>
                      <a:pt x="0" y="2040683"/>
                    </a:cubicBezTo>
                    <a:cubicBezTo>
                      <a:pt x="4011" y="1423513"/>
                      <a:pt x="8021" y="806342"/>
                      <a:pt x="12032" y="189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5000">
                    <a:schemeClr val="accent5">
                      <a:lumMod val="95000"/>
                      <a:lumOff val="5000"/>
                    </a:schemeClr>
                  </a:gs>
                  <a:gs pos="0">
                    <a:srgbClr val="FFC000"/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410200" y="2133522"/>
                <a:ext cx="2392496" cy="1913044"/>
                <a:chOff x="646451" y="1673552"/>
                <a:chExt cx="2392496" cy="1913044"/>
              </a:xfrm>
              <a:solidFill>
                <a:schemeClr val="bg2">
                  <a:lumMod val="60000"/>
                  <a:lumOff val="40000"/>
                </a:schemeClr>
              </a:solidFill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646451" y="1673552"/>
                  <a:ext cx="679882" cy="1910111"/>
                  <a:chOff x="727932" y="1628285"/>
                  <a:chExt cx="679882" cy="1910111"/>
                </a:xfrm>
                <a:grpFill/>
              </p:grpSpPr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730949" y="1628285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0" name="Rounded Rectangle 99"/>
                  <p:cNvSpPr/>
                  <p:nvPr/>
                </p:nvSpPr>
                <p:spPr>
                  <a:xfrm>
                    <a:off x="729441" y="1853114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Rounded Rectangle 100"/>
                  <p:cNvSpPr/>
                  <p:nvPr/>
                </p:nvSpPr>
                <p:spPr>
                  <a:xfrm>
                    <a:off x="727932" y="2082468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2" name="Rounded Rectangle 101"/>
                  <p:cNvSpPr/>
                  <p:nvPr/>
                </p:nvSpPr>
                <p:spPr>
                  <a:xfrm>
                    <a:off x="740004" y="230729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Rounded Rectangle 102"/>
                  <p:cNvSpPr/>
                  <p:nvPr/>
                </p:nvSpPr>
                <p:spPr>
                  <a:xfrm>
                    <a:off x="730950" y="253815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4" name="Rounded Rectangle 103"/>
                  <p:cNvSpPr/>
                  <p:nvPr/>
                </p:nvSpPr>
                <p:spPr>
                  <a:xfrm>
                    <a:off x="735477" y="275996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Rounded Rectangle 104"/>
                  <p:cNvSpPr/>
                  <p:nvPr/>
                </p:nvSpPr>
                <p:spPr>
                  <a:xfrm>
                    <a:off x="730950" y="298630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6" name="Rounded Rectangle 105"/>
                  <p:cNvSpPr/>
                  <p:nvPr/>
                </p:nvSpPr>
                <p:spPr>
                  <a:xfrm>
                    <a:off x="740004" y="3212642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7" name="Rounded Rectangle 106"/>
                  <p:cNvSpPr/>
                  <p:nvPr/>
                </p:nvSpPr>
                <p:spPr>
                  <a:xfrm>
                    <a:off x="729440" y="3437469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89" name="Group 88"/>
                <p:cNvGrpSpPr/>
                <p:nvPr/>
              </p:nvGrpSpPr>
              <p:grpSpPr>
                <a:xfrm rot="10800000">
                  <a:off x="2359065" y="1676485"/>
                  <a:ext cx="679882" cy="1910111"/>
                  <a:chOff x="727932" y="1628285"/>
                  <a:chExt cx="679882" cy="1910111"/>
                </a:xfrm>
                <a:grpFill/>
              </p:grpSpPr>
              <p:sp>
                <p:nvSpPr>
                  <p:cNvPr id="90" name="Rounded Rectangle 89"/>
                  <p:cNvSpPr/>
                  <p:nvPr/>
                </p:nvSpPr>
                <p:spPr>
                  <a:xfrm>
                    <a:off x="730949" y="1628285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1" name="Rounded Rectangle 90"/>
                  <p:cNvSpPr/>
                  <p:nvPr/>
                </p:nvSpPr>
                <p:spPr>
                  <a:xfrm>
                    <a:off x="729441" y="1853114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727932" y="2082468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740004" y="230729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4" name="Rounded Rectangle 93"/>
                  <p:cNvSpPr/>
                  <p:nvPr/>
                </p:nvSpPr>
                <p:spPr>
                  <a:xfrm>
                    <a:off x="730950" y="253815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Rounded Rectangle 94"/>
                  <p:cNvSpPr/>
                  <p:nvPr/>
                </p:nvSpPr>
                <p:spPr>
                  <a:xfrm>
                    <a:off x="735477" y="2759969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6" name="Rounded Rectangle 95"/>
                  <p:cNvSpPr/>
                  <p:nvPr/>
                </p:nvSpPr>
                <p:spPr>
                  <a:xfrm>
                    <a:off x="730950" y="2986306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7" name="Rounded Rectangle 96"/>
                  <p:cNvSpPr/>
                  <p:nvPr/>
                </p:nvSpPr>
                <p:spPr>
                  <a:xfrm>
                    <a:off x="740004" y="3212642"/>
                    <a:ext cx="470144" cy="93382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8" name="Rounded Rectangle 97"/>
                  <p:cNvSpPr/>
                  <p:nvPr/>
                </p:nvSpPr>
                <p:spPr>
                  <a:xfrm>
                    <a:off x="729440" y="3437469"/>
                    <a:ext cx="676865" cy="100927"/>
                  </a:xfrm>
                  <a:prstGeom prst="roundRect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86" name="Triangle 85"/>
              <p:cNvSpPr/>
              <p:nvPr/>
            </p:nvSpPr>
            <p:spPr>
              <a:xfrm>
                <a:off x="5896134" y="3041136"/>
                <a:ext cx="1410908" cy="3930461"/>
              </a:xfrm>
              <a:prstGeom prst="triangle">
                <a:avLst>
                  <a:gd name="adj" fmla="val 51140"/>
                </a:avLst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Triangle 86"/>
              <p:cNvSpPr/>
              <p:nvPr/>
            </p:nvSpPr>
            <p:spPr>
              <a:xfrm rot="10800000">
                <a:off x="6206594" y="1883966"/>
                <a:ext cx="825531" cy="125718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44" name="Triangle 43"/>
          <p:cNvSpPr/>
          <p:nvPr/>
        </p:nvSpPr>
        <p:spPr>
          <a:xfrm rot="10800000">
            <a:off x="703742" y="4635782"/>
            <a:ext cx="499699" cy="26780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Triangle 44"/>
          <p:cNvSpPr/>
          <p:nvPr/>
        </p:nvSpPr>
        <p:spPr>
          <a:xfrm>
            <a:off x="644626" y="4879721"/>
            <a:ext cx="618884" cy="68168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">
                <a:schemeClr val="accent2">
                  <a:lumMod val="45000"/>
                  <a:lumOff val="55000"/>
                  <a:alpha val="49000"/>
                </a:schemeClr>
              </a:gs>
              <a:gs pos="9000">
                <a:schemeClr val="accent2">
                  <a:lumMod val="45000"/>
                  <a:lumOff val="55000"/>
                  <a:alpha val="49000"/>
                </a:schemeClr>
              </a:gs>
              <a:gs pos="100000">
                <a:srgbClr val="92D050">
                  <a:alpha val="4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/>
          <p:cNvSpPr txBox="1"/>
          <p:nvPr/>
        </p:nvSpPr>
        <p:spPr>
          <a:xfrm>
            <a:off x="4296512" y="3528445"/>
            <a:ext cx="1028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Gun lens</a:t>
            </a:r>
            <a:endParaRPr lang="en-US" sz="1350"/>
          </a:p>
        </p:txBody>
      </p:sp>
      <p:sp>
        <p:nvSpPr>
          <p:cNvPr id="47" name="TextBox 46"/>
          <p:cNvSpPr txBox="1"/>
          <p:nvPr/>
        </p:nvSpPr>
        <p:spPr>
          <a:xfrm>
            <a:off x="4306037" y="4480696"/>
            <a:ext cx="1028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C1</a:t>
            </a:r>
            <a:endParaRPr lang="en-US" sz="1350"/>
          </a:p>
        </p:txBody>
      </p:sp>
      <p:sp>
        <p:nvSpPr>
          <p:cNvPr id="48" name="TextBox 47"/>
          <p:cNvSpPr txBox="1"/>
          <p:nvPr/>
        </p:nvSpPr>
        <p:spPr>
          <a:xfrm>
            <a:off x="4128932" y="4878161"/>
            <a:ext cx="1714114" cy="3000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C2 and C2 aperture</a:t>
            </a:r>
            <a:endParaRPr lang="en-US" sz="1350"/>
          </a:p>
        </p:txBody>
      </p:sp>
      <p:sp>
        <p:nvSpPr>
          <p:cNvPr id="49" name="TextBox 48"/>
          <p:cNvSpPr txBox="1"/>
          <p:nvPr/>
        </p:nvSpPr>
        <p:spPr>
          <a:xfrm>
            <a:off x="4194297" y="5165218"/>
            <a:ext cx="1714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err="1"/>
              <a:t>Minicondenser</a:t>
            </a:r>
            <a:r>
              <a:rPr lang="en-US" sz="1350"/>
              <a:t> lens</a:t>
            </a:r>
            <a:endParaRPr 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4138538" y="5409205"/>
            <a:ext cx="1714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Upper objective lens</a:t>
            </a:r>
            <a:endParaRPr lang="en-US" sz="1350"/>
          </a:p>
        </p:txBody>
      </p:sp>
      <p:grpSp>
        <p:nvGrpSpPr>
          <p:cNvPr id="51" name="Group 50"/>
          <p:cNvGrpSpPr/>
          <p:nvPr/>
        </p:nvGrpSpPr>
        <p:grpSpPr>
          <a:xfrm>
            <a:off x="3046582" y="5073055"/>
            <a:ext cx="990935" cy="64119"/>
            <a:chOff x="4465845" y="3860918"/>
            <a:chExt cx="1321246" cy="85492"/>
          </a:xfrm>
        </p:grpSpPr>
        <p:grpSp>
          <p:nvGrpSpPr>
            <p:cNvPr id="52" name="Group 51"/>
            <p:cNvGrpSpPr/>
            <p:nvPr/>
          </p:nvGrpSpPr>
          <p:grpSpPr>
            <a:xfrm>
              <a:off x="4478604" y="3873296"/>
              <a:ext cx="1301613" cy="58833"/>
              <a:chOff x="4478604" y="3873296"/>
              <a:chExt cx="1301613" cy="58833"/>
            </a:xfrm>
          </p:grpSpPr>
          <p:sp>
            <p:nvSpPr>
              <p:cNvPr id="56" name="Rectangle 55"/>
              <p:cNvSpPr/>
              <p:nvPr/>
            </p:nvSpPr>
            <p:spPr>
              <a:xfrm rot="10800000">
                <a:off x="5429993" y="3877706"/>
                <a:ext cx="350224" cy="54423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0800000">
                <a:off x="4478604" y="3873296"/>
                <a:ext cx="287143" cy="58513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465845" y="3860918"/>
              <a:ext cx="1321246" cy="85492"/>
              <a:chOff x="4470895" y="3861775"/>
              <a:chExt cx="1321246" cy="8549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4474612" y="3861775"/>
                <a:ext cx="1317529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4470895" y="3947267"/>
                <a:ext cx="1317529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6" name="Group 175"/>
          <p:cNvGrpSpPr/>
          <p:nvPr/>
        </p:nvGrpSpPr>
        <p:grpSpPr>
          <a:xfrm>
            <a:off x="1782072" y="3423324"/>
            <a:ext cx="928229" cy="1802947"/>
            <a:chOff x="2384834" y="1535014"/>
            <a:chExt cx="1237638" cy="2403929"/>
          </a:xfrm>
        </p:grpSpPr>
        <p:sp>
          <p:nvSpPr>
            <p:cNvPr id="23" name="Oval 22"/>
            <p:cNvSpPr/>
            <p:nvPr/>
          </p:nvSpPr>
          <p:spPr>
            <a:xfrm>
              <a:off x="2384834" y="3560299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2409672" y="1535014"/>
              <a:ext cx="1212800" cy="2065720"/>
              <a:chOff x="2561660" y="1445613"/>
              <a:chExt cx="1212800" cy="2065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561660" y="1445613"/>
                <a:ext cx="1212800" cy="1689600"/>
                <a:chOff x="2105865" y="2732021"/>
                <a:chExt cx="1212800" cy="1689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105865" y="4344182"/>
                  <a:ext cx="1212800" cy="774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350"/>
                </a:p>
              </p:txBody>
            </p:sp>
            <p:grpSp>
              <p:nvGrpSpPr>
                <p:cNvPr id="147" name="Group 146"/>
                <p:cNvGrpSpPr>
                  <a:grpSpLocks noChangeAspect="1"/>
                </p:cNvGrpSpPr>
                <p:nvPr/>
              </p:nvGrpSpPr>
              <p:grpSpPr>
                <a:xfrm>
                  <a:off x="2128964" y="2732021"/>
                  <a:ext cx="1121174" cy="1657053"/>
                  <a:chOff x="5410200" y="1883966"/>
                  <a:chExt cx="2392496" cy="5087631"/>
                </a:xfrm>
              </p:grpSpPr>
              <p:sp>
                <p:nvSpPr>
                  <p:cNvPr id="148" name="Rounded Rectangle 2"/>
                  <p:cNvSpPr/>
                  <p:nvPr/>
                </p:nvSpPr>
                <p:spPr>
                  <a:xfrm>
                    <a:off x="5439115" y="1905572"/>
                    <a:ext cx="2362546" cy="2265950"/>
                  </a:xfrm>
                  <a:custGeom>
                    <a:avLst/>
                    <a:gdLst>
                      <a:gd name="connsiteX0" fmla="*/ 0 w 2362200"/>
                      <a:gd name="connsiteY0" fmla="*/ 393708 h 2362200"/>
                      <a:gd name="connsiteX1" fmla="*/ 393708 w 2362200"/>
                      <a:gd name="connsiteY1" fmla="*/ 0 h 2362200"/>
                      <a:gd name="connsiteX2" fmla="*/ 1968492 w 2362200"/>
                      <a:gd name="connsiteY2" fmla="*/ 0 h 2362200"/>
                      <a:gd name="connsiteX3" fmla="*/ 2362200 w 2362200"/>
                      <a:gd name="connsiteY3" fmla="*/ 393708 h 2362200"/>
                      <a:gd name="connsiteX4" fmla="*/ 2362200 w 2362200"/>
                      <a:gd name="connsiteY4" fmla="*/ 1968492 h 2362200"/>
                      <a:gd name="connsiteX5" fmla="*/ 1968492 w 2362200"/>
                      <a:gd name="connsiteY5" fmla="*/ 2362200 h 2362200"/>
                      <a:gd name="connsiteX6" fmla="*/ 393708 w 2362200"/>
                      <a:gd name="connsiteY6" fmla="*/ 2362200 h 2362200"/>
                      <a:gd name="connsiteX7" fmla="*/ 0 w 2362200"/>
                      <a:gd name="connsiteY7" fmla="*/ 1968492 h 2362200"/>
                      <a:gd name="connsiteX8" fmla="*/ 0 w 2362200"/>
                      <a:gd name="connsiteY8" fmla="*/ 393708 h 2362200"/>
                      <a:gd name="connsiteX0" fmla="*/ 0 w 2362200"/>
                      <a:gd name="connsiteY0" fmla="*/ 393708 h 2362200"/>
                      <a:gd name="connsiteX1" fmla="*/ 393708 w 2362200"/>
                      <a:gd name="connsiteY1" fmla="*/ 0 h 2362200"/>
                      <a:gd name="connsiteX2" fmla="*/ 2076776 w 2362200"/>
                      <a:gd name="connsiteY2" fmla="*/ 12031 h 2362200"/>
                      <a:gd name="connsiteX3" fmla="*/ 2362200 w 2362200"/>
                      <a:gd name="connsiteY3" fmla="*/ 393708 h 2362200"/>
                      <a:gd name="connsiteX4" fmla="*/ 2362200 w 2362200"/>
                      <a:gd name="connsiteY4" fmla="*/ 1968492 h 2362200"/>
                      <a:gd name="connsiteX5" fmla="*/ 1968492 w 2362200"/>
                      <a:gd name="connsiteY5" fmla="*/ 2362200 h 2362200"/>
                      <a:gd name="connsiteX6" fmla="*/ 393708 w 2362200"/>
                      <a:gd name="connsiteY6" fmla="*/ 2362200 h 2362200"/>
                      <a:gd name="connsiteX7" fmla="*/ 0 w 2362200"/>
                      <a:gd name="connsiteY7" fmla="*/ 1968492 h 2362200"/>
                      <a:gd name="connsiteX8" fmla="*/ 0 w 2362200"/>
                      <a:gd name="connsiteY8" fmla="*/ 393708 h 2362200"/>
                      <a:gd name="connsiteX0" fmla="*/ 0 w 2362200"/>
                      <a:gd name="connsiteY0" fmla="*/ 393708 h 2362200"/>
                      <a:gd name="connsiteX1" fmla="*/ 393708 w 2362200"/>
                      <a:gd name="connsiteY1" fmla="*/ 0 h 2362200"/>
                      <a:gd name="connsiteX2" fmla="*/ 2076776 w 2362200"/>
                      <a:gd name="connsiteY2" fmla="*/ 12031 h 2362200"/>
                      <a:gd name="connsiteX3" fmla="*/ 2350168 w 2362200"/>
                      <a:gd name="connsiteY3" fmla="*/ 285424 h 2362200"/>
                      <a:gd name="connsiteX4" fmla="*/ 2362200 w 2362200"/>
                      <a:gd name="connsiteY4" fmla="*/ 1968492 h 2362200"/>
                      <a:gd name="connsiteX5" fmla="*/ 1968492 w 2362200"/>
                      <a:gd name="connsiteY5" fmla="*/ 2362200 h 2362200"/>
                      <a:gd name="connsiteX6" fmla="*/ 393708 w 2362200"/>
                      <a:gd name="connsiteY6" fmla="*/ 2362200 h 2362200"/>
                      <a:gd name="connsiteX7" fmla="*/ 0 w 2362200"/>
                      <a:gd name="connsiteY7" fmla="*/ 1968492 h 2362200"/>
                      <a:gd name="connsiteX8" fmla="*/ 0 w 2362200"/>
                      <a:gd name="connsiteY8" fmla="*/ 393708 h 2362200"/>
                      <a:gd name="connsiteX0" fmla="*/ 0 w 2362200"/>
                      <a:gd name="connsiteY0" fmla="*/ 190374 h 2363403"/>
                      <a:gd name="connsiteX1" fmla="*/ 393708 w 2362200"/>
                      <a:gd name="connsiteY1" fmla="*/ 1203 h 2363403"/>
                      <a:gd name="connsiteX2" fmla="*/ 2076776 w 2362200"/>
                      <a:gd name="connsiteY2" fmla="*/ 13234 h 2363403"/>
                      <a:gd name="connsiteX3" fmla="*/ 2350168 w 2362200"/>
                      <a:gd name="connsiteY3" fmla="*/ 286627 h 2363403"/>
                      <a:gd name="connsiteX4" fmla="*/ 2362200 w 2362200"/>
                      <a:gd name="connsiteY4" fmla="*/ 1969695 h 2363403"/>
                      <a:gd name="connsiteX5" fmla="*/ 1968492 w 2362200"/>
                      <a:gd name="connsiteY5" fmla="*/ 2363403 h 2363403"/>
                      <a:gd name="connsiteX6" fmla="*/ 393708 w 2362200"/>
                      <a:gd name="connsiteY6" fmla="*/ 2363403 h 2363403"/>
                      <a:gd name="connsiteX7" fmla="*/ 0 w 2362200"/>
                      <a:gd name="connsiteY7" fmla="*/ 1969695 h 2363403"/>
                      <a:gd name="connsiteX8" fmla="*/ 0 w 2362200"/>
                      <a:gd name="connsiteY8" fmla="*/ 190374 h 2363403"/>
                      <a:gd name="connsiteX0" fmla="*/ 0 w 2362200"/>
                      <a:gd name="connsiteY0" fmla="*/ 180088 h 2353117"/>
                      <a:gd name="connsiteX1" fmla="*/ 273392 w 2362200"/>
                      <a:gd name="connsiteY1" fmla="*/ 2948 h 2353117"/>
                      <a:gd name="connsiteX2" fmla="*/ 2076776 w 2362200"/>
                      <a:gd name="connsiteY2" fmla="*/ 2948 h 2353117"/>
                      <a:gd name="connsiteX3" fmla="*/ 2350168 w 2362200"/>
                      <a:gd name="connsiteY3" fmla="*/ 276341 h 2353117"/>
                      <a:gd name="connsiteX4" fmla="*/ 2362200 w 2362200"/>
                      <a:gd name="connsiteY4" fmla="*/ 1959409 h 2353117"/>
                      <a:gd name="connsiteX5" fmla="*/ 1968492 w 2362200"/>
                      <a:gd name="connsiteY5" fmla="*/ 2353117 h 2353117"/>
                      <a:gd name="connsiteX6" fmla="*/ 393708 w 2362200"/>
                      <a:gd name="connsiteY6" fmla="*/ 2353117 h 2353117"/>
                      <a:gd name="connsiteX7" fmla="*/ 0 w 2362200"/>
                      <a:gd name="connsiteY7" fmla="*/ 1959409 h 2353117"/>
                      <a:gd name="connsiteX8" fmla="*/ 0 w 2362200"/>
                      <a:gd name="connsiteY8" fmla="*/ 180088 h 2353117"/>
                      <a:gd name="connsiteX0" fmla="*/ 0 w 2362200"/>
                      <a:gd name="connsiteY0" fmla="*/ 189172 h 2362201"/>
                      <a:gd name="connsiteX1" fmla="*/ 273392 w 2362200"/>
                      <a:gd name="connsiteY1" fmla="*/ 12032 h 2362201"/>
                      <a:gd name="connsiteX2" fmla="*/ 2112871 w 2362200"/>
                      <a:gd name="connsiteY2" fmla="*/ 0 h 2362201"/>
                      <a:gd name="connsiteX3" fmla="*/ 2350168 w 2362200"/>
                      <a:gd name="connsiteY3" fmla="*/ 285425 h 2362201"/>
                      <a:gd name="connsiteX4" fmla="*/ 2362200 w 2362200"/>
                      <a:gd name="connsiteY4" fmla="*/ 1968493 h 2362201"/>
                      <a:gd name="connsiteX5" fmla="*/ 1968492 w 2362200"/>
                      <a:gd name="connsiteY5" fmla="*/ 2362201 h 2362201"/>
                      <a:gd name="connsiteX6" fmla="*/ 393708 w 2362200"/>
                      <a:gd name="connsiteY6" fmla="*/ 2362201 h 2362201"/>
                      <a:gd name="connsiteX7" fmla="*/ 0 w 2362200"/>
                      <a:gd name="connsiteY7" fmla="*/ 1968493 h 2362201"/>
                      <a:gd name="connsiteX8" fmla="*/ 0 w 2362200"/>
                      <a:gd name="connsiteY8" fmla="*/ 189172 h 2362201"/>
                      <a:gd name="connsiteX0" fmla="*/ 12032 w 2374232"/>
                      <a:gd name="connsiteY0" fmla="*/ 189172 h 2362201"/>
                      <a:gd name="connsiteX1" fmla="*/ 285424 w 2374232"/>
                      <a:gd name="connsiteY1" fmla="*/ 12032 h 2362201"/>
                      <a:gd name="connsiteX2" fmla="*/ 2124903 w 2374232"/>
                      <a:gd name="connsiteY2" fmla="*/ 0 h 2362201"/>
                      <a:gd name="connsiteX3" fmla="*/ 2362200 w 2374232"/>
                      <a:gd name="connsiteY3" fmla="*/ 285425 h 2362201"/>
                      <a:gd name="connsiteX4" fmla="*/ 2374232 w 2374232"/>
                      <a:gd name="connsiteY4" fmla="*/ 1968493 h 2362201"/>
                      <a:gd name="connsiteX5" fmla="*/ 1980524 w 2374232"/>
                      <a:gd name="connsiteY5" fmla="*/ 2362201 h 2362201"/>
                      <a:gd name="connsiteX6" fmla="*/ 405740 w 2374232"/>
                      <a:gd name="connsiteY6" fmla="*/ 2362201 h 2362201"/>
                      <a:gd name="connsiteX7" fmla="*/ 0 w 2374232"/>
                      <a:gd name="connsiteY7" fmla="*/ 2040683 h 2362201"/>
                      <a:gd name="connsiteX8" fmla="*/ 12032 w 2374232"/>
                      <a:gd name="connsiteY8" fmla="*/ 189172 h 2362201"/>
                      <a:gd name="connsiteX0" fmla="*/ 12032 w 2374232"/>
                      <a:gd name="connsiteY0" fmla="*/ 189172 h 2362201"/>
                      <a:gd name="connsiteX1" fmla="*/ 285424 w 2374232"/>
                      <a:gd name="connsiteY1" fmla="*/ 12032 h 2362201"/>
                      <a:gd name="connsiteX2" fmla="*/ 2124903 w 2374232"/>
                      <a:gd name="connsiteY2" fmla="*/ 0 h 2362201"/>
                      <a:gd name="connsiteX3" fmla="*/ 2362200 w 2374232"/>
                      <a:gd name="connsiteY3" fmla="*/ 285425 h 2362201"/>
                      <a:gd name="connsiteX4" fmla="*/ 2374232 w 2374232"/>
                      <a:gd name="connsiteY4" fmla="*/ 1968493 h 2362201"/>
                      <a:gd name="connsiteX5" fmla="*/ 1980524 w 2374232"/>
                      <a:gd name="connsiteY5" fmla="*/ 2362201 h 2362201"/>
                      <a:gd name="connsiteX6" fmla="*/ 285424 w 2374232"/>
                      <a:gd name="connsiteY6" fmla="*/ 2302043 h 2362201"/>
                      <a:gd name="connsiteX7" fmla="*/ 0 w 2374232"/>
                      <a:gd name="connsiteY7" fmla="*/ 2040683 h 2362201"/>
                      <a:gd name="connsiteX8" fmla="*/ 12032 w 2374232"/>
                      <a:gd name="connsiteY8" fmla="*/ 189172 h 2362201"/>
                      <a:gd name="connsiteX0" fmla="*/ 12032 w 2374232"/>
                      <a:gd name="connsiteY0" fmla="*/ 189172 h 2302043"/>
                      <a:gd name="connsiteX1" fmla="*/ 285424 w 2374232"/>
                      <a:gd name="connsiteY1" fmla="*/ 12032 h 2302043"/>
                      <a:gd name="connsiteX2" fmla="*/ 2124903 w 2374232"/>
                      <a:gd name="connsiteY2" fmla="*/ 0 h 2302043"/>
                      <a:gd name="connsiteX3" fmla="*/ 2362200 w 2374232"/>
                      <a:gd name="connsiteY3" fmla="*/ 285425 h 2302043"/>
                      <a:gd name="connsiteX4" fmla="*/ 2374232 w 2374232"/>
                      <a:gd name="connsiteY4" fmla="*/ 1968493 h 2302043"/>
                      <a:gd name="connsiteX5" fmla="*/ 2100840 w 2374232"/>
                      <a:gd name="connsiteY5" fmla="*/ 2241885 h 2302043"/>
                      <a:gd name="connsiteX6" fmla="*/ 285424 w 2374232"/>
                      <a:gd name="connsiteY6" fmla="*/ 2302043 h 2302043"/>
                      <a:gd name="connsiteX7" fmla="*/ 0 w 2374232"/>
                      <a:gd name="connsiteY7" fmla="*/ 2040683 h 2302043"/>
                      <a:gd name="connsiteX8" fmla="*/ 12032 w 2374232"/>
                      <a:gd name="connsiteY8" fmla="*/ 189172 h 2302043"/>
                      <a:gd name="connsiteX0" fmla="*/ 12032 w 2374232"/>
                      <a:gd name="connsiteY0" fmla="*/ 189172 h 2302043"/>
                      <a:gd name="connsiteX1" fmla="*/ 285424 w 2374232"/>
                      <a:gd name="connsiteY1" fmla="*/ 12032 h 2302043"/>
                      <a:gd name="connsiteX2" fmla="*/ 2124903 w 2374232"/>
                      <a:gd name="connsiteY2" fmla="*/ 0 h 2302043"/>
                      <a:gd name="connsiteX3" fmla="*/ 2362200 w 2374232"/>
                      <a:gd name="connsiteY3" fmla="*/ 285425 h 2302043"/>
                      <a:gd name="connsiteX4" fmla="*/ 2374232 w 2374232"/>
                      <a:gd name="connsiteY4" fmla="*/ 1968493 h 2302043"/>
                      <a:gd name="connsiteX5" fmla="*/ 2124903 w 2374232"/>
                      <a:gd name="connsiteY5" fmla="*/ 2253916 h 2302043"/>
                      <a:gd name="connsiteX6" fmla="*/ 285424 w 2374232"/>
                      <a:gd name="connsiteY6" fmla="*/ 2302043 h 2302043"/>
                      <a:gd name="connsiteX7" fmla="*/ 0 w 2374232"/>
                      <a:gd name="connsiteY7" fmla="*/ 2040683 h 2302043"/>
                      <a:gd name="connsiteX8" fmla="*/ 12032 w 2374232"/>
                      <a:gd name="connsiteY8" fmla="*/ 189172 h 2302043"/>
                      <a:gd name="connsiteX0" fmla="*/ 12032 w 2374232"/>
                      <a:gd name="connsiteY0" fmla="*/ 189172 h 2253916"/>
                      <a:gd name="connsiteX1" fmla="*/ 285424 w 2374232"/>
                      <a:gd name="connsiteY1" fmla="*/ 12032 h 2253916"/>
                      <a:gd name="connsiteX2" fmla="*/ 2124903 w 2374232"/>
                      <a:gd name="connsiteY2" fmla="*/ 0 h 2253916"/>
                      <a:gd name="connsiteX3" fmla="*/ 2362200 w 2374232"/>
                      <a:gd name="connsiteY3" fmla="*/ 285425 h 2253916"/>
                      <a:gd name="connsiteX4" fmla="*/ 2374232 w 2374232"/>
                      <a:gd name="connsiteY4" fmla="*/ 1968493 h 2253916"/>
                      <a:gd name="connsiteX5" fmla="*/ 2124903 w 2374232"/>
                      <a:gd name="connsiteY5" fmla="*/ 2253916 h 2253916"/>
                      <a:gd name="connsiteX6" fmla="*/ 309487 w 2374232"/>
                      <a:gd name="connsiteY6" fmla="*/ 2049380 h 2253916"/>
                      <a:gd name="connsiteX7" fmla="*/ 0 w 2374232"/>
                      <a:gd name="connsiteY7" fmla="*/ 2040683 h 2253916"/>
                      <a:gd name="connsiteX8" fmla="*/ 12032 w 2374232"/>
                      <a:gd name="connsiteY8" fmla="*/ 189172 h 2253916"/>
                      <a:gd name="connsiteX0" fmla="*/ 12032 w 2374232"/>
                      <a:gd name="connsiteY0" fmla="*/ 189172 h 2253916"/>
                      <a:gd name="connsiteX1" fmla="*/ 285424 w 2374232"/>
                      <a:gd name="connsiteY1" fmla="*/ 12032 h 2253916"/>
                      <a:gd name="connsiteX2" fmla="*/ 2124903 w 2374232"/>
                      <a:gd name="connsiteY2" fmla="*/ 0 h 2253916"/>
                      <a:gd name="connsiteX3" fmla="*/ 2362200 w 2374232"/>
                      <a:gd name="connsiteY3" fmla="*/ 285425 h 2253916"/>
                      <a:gd name="connsiteX4" fmla="*/ 2374232 w 2374232"/>
                      <a:gd name="connsiteY4" fmla="*/ 1968493 h 2253916"/>
                      <a:gd name="connsiteX5" fmla="*/ 2124903 w 2374232"/>
                      <a:gd name="connsiteY5" fmla="*/ 2253916 h 2253916"/>
                      <a:gd name="connsiteX6" fmla="*/ 297455 w 2374232"/>
                      <a:gd name="connsiteY6" fmla="*/ 2241886 h 2253916"/>
                      <a:gd name="connsiteX7" fmla="*/ 0 w 2374232"/>
                      <a:gd name="connsiteY7" fmla="*/ 2040683 h 2253916"/>
                      <a:gd name="connsiteX8" fmla="*/ 12032 w 2374232"/>
                      <a:gd name="connsiteY8" fmla="*/ 189172 h 2253916"/>
                      <a:gd name="connsiteX0" fmla="*/ 12032 w 2374232"/>
                      <a:gd name="connsiteY0" fmla="*/ 189172 h 2265949"/>
                      <a:gd name="connsiteX1" fmla="*/ 285424 w 2374232"/>
                      <a:gd name="connsiteY1" fmla="*/ 12032 h 2265949"/>
                      <a:gd name="connsiteX2" fmla="*/ 2124903 w 2374232"/>
                      <a:gd name="connsiteY2" fmla="*/ 0 h 2265949"/>
                      <a:gd name="connsiteX3" fmla="*/ 2362200 w 2374232"/>
                      <a:gd name="connsiteY3" fmla="*/ 285425 h 2265949"/>
                      <a:gd name="connsiteX4" fmla="*/ 2374232 w 2374232"/>
                      <a:gd name="connsiteY4" fmla="*/ 1968493 h 2265949"/>
                      <a:gd name="connsiteX5" fmla="*/ 2124903 w 2374232"/>
                      <a:gd name="connsiteY5" fmla="*/ 2253916 h 2265949"/>
                      <a:gd name="connsiteX6" fmla="*/ 285424 w 2374232"/>
                      <a:gd name="connsiteY6" fmla="*/ 2265949 h 2265949"/>
                      <a:gd name="connsiteX7" fmla="*/ 0 w 2374232"/>
                      <a:gd name="connsiteY7" fmla="*/ 2040683 h 2265949"/>
                      <a:gd name="connsiteX8" fmla="*/ 12032 w 2374232"/>
                      <a:gd name="connsiteY8" fmla="*/ 189172 h 2265949"/>
                      <a:gd name="connsiteX0" fmla="*/ 12032 w 2362547"/>
                      <a:gd name="connsiteY0" fmla="*/ 189172 h 2265949"/>
                      <a:gd name="connsiteX1" fmla="*/ 285424 w 2362547"/>
                      <a:gd name="connsiteY1" fmla="*/ 12032 h 2265949"/>
                      <a:gd name="connsiteX2" fmla="*/ 2124903 w 2362547"/>
                      <a:gd name="connsiteY2" fmla="*/ 0 h 2265949"/>
                      <a:gd name="connsiteX3" fmla="*/ 2362200 w 2362547"/>
                      <a:gd name="connsiteY3" fmla="*/ 285425 h 2265949"/>
                      <a:gd name="connsiteX4" fmla="*/ 2338137 w 2362547"/>
                      <a:gd name="connsiteY4" fmla="*/ 2028651 h 2265949"/>
                      <a:gd name="connsiteX5" fmla="*/ 2124903 w 2362547"/>
                      <a:gd name="connsiteY5" fmla="*/ 2253916 h 2265949"/>
                      <a:gd name="connsiteX6" fmla="*/ 285424 w 2362547"/>
                      <a:gd name="connsiteY6" fmla="*/ 2265949 h 2265949"/>
                      <a:gd name="connsiteX7" fmla="*/ 0 w 2362547"/>
                      <a:gd name="connsiteY7" fmla="*/ 2040683 h 2265949"/>
                      <a:gd name="connsiteX8" fmla="*/ 12032 w 2362547"/>
                      <a:gd name="connsiteY8" fmla="*/ 189172 h 2265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62547" h="2265949">
                        <a:moveTo>
                          <a:pt x="12032" y="189172"/>
                        </a:moveTo>
                        <a:cubicBezTo>
                          <a:pt x="12032" y="-28267"/>
                          <a:pt x="67985" y="12032"/>
                          <a:pt x="285424" y="12032"/>
                        </a:cubicBezTo>
                        <a:lnTo>
                          <a:pt x="2124903" y="0"/>
                        </a:lnTo>
                        <a:cubicBezTo>
                          <a:pt x="2342342" y="0"/>
                          <a:pt x="2362200" y="67986"/>
                          <a:pt x="2362200" y="285425"/>
                        </a:cubicBezTo>
                        <a:cubicBezTo>
                          <a:pt x="2366211" y="846448"/>
                          <a:pt x="2334126" y="1467628"/>
                          <a:pt x="2338137" y="2028651"/>
                        </a:cubicBezTo>
                        <a:cubicBezTo>
                          <a:pt x="2338137" y="2246090"/>
                          <a:pt x="2342342" y="2253916"/>
                          <a:pt x="2124903" y="2253916"/>
                        </a:cubicBezTo>
                        <a:lnTo>
                          <a:pt x="285424" y="2265949"/>
                        </a:lnTo>
                        <a:cubicBezTo>
                          <a:pt x="67985" y="2265949"/>
                          <a:pt x="0" y="2258122"/>
                          <a:pt x="0" y="2040683"/>
                        </a:cubicBezTo>
                        <a:cubicBezTo>
                          <a:pt x="4011" y="1423513"/>
                          <a:pt x="8021" y="806342"/>
                          <a:pt x="12032" y="18917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00"/>
                      </a:gs>
                      <a:gs pos="5000">
                        <a:schemeClr val="accent5">
                          <a:lumMod val="95000"/>
                          <a:lumOff val="5000"/>
                        </a:schemeClr>
                      </a:gs>
                      <a:gs pos="0">
                        <a:srgbClr val="FFC000"/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149" name="Group 148"/>
                  <p:cNvGrpSpPr/>
                  <p:nvPr/>
                </p:nvGrpSpPr>
                <p:grpSpPr>
                  <a:xfrm>
                    <a:off x="5410200" y="2133522"/>
                    <a:ext cx="2392496" cy="1913044"/>
                    <a:chOff x="646451" y="1673552"/>
                    <a:chExt cx="2392496" cy="1913044"/>
                  </a:xfrm>
                  <a:solidFill>
                    <a:schemeClr val="bg2">
                      <a:lumMod val="60000"/>
                      <a:lumOff val="40000"/>
                    </a:schemeClr>
                  </a:solidFill>
                </p:grpSpPr>
                <p:grpSp>
                  <p:nvGrpSpPr>
                    <p:cNvPr id="152" name="Group 151"/>
                    <p:cNvGrpSpPr/>
                    <p:nvPr/>
                  </p:nvGrpSpPr>
                  <p:grpSpPr>
                    <a:xfrm>
                      <a:off x="646451" y="1673552"/>
                      <a:ext cx="679882" cy="1910111"/>
                      <a:chOff x="727932" y="1628285"/>
                      <a:chExt cx="679882" cy="1910111"/>
                    </a:xfrm>
                    <a:grpFill/>
                  </p:grpSpPr>
                  <p:sp>
                    <p:nvSpPr>
                      <p:cNvPr id="163" name="Rounded Rectangle 162"/>
                      <p:cNvSpPr/>
                      <p:nvPr/>
                    </p:nvSpPr>
                    <p:spPr>
                      <a:xfrm>
                        <a:off x="730949" y="1628285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4" name="Rounded Rectangle 163"/>
                      <p:cNvSpPr/>
                      <p:nvPr/>
                    </p:nvSpPr>
                    <p:spPr>
                      <a:xfrm>
                        <a:off x="729441" y="1853114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5" name="Rounded Rectangle 164"/>
                      <p:cNvSpPr/>
                      <p:nvPr/>
                    </p:nvSpPr>
                    <p:spPr>
                      <a:xfrm>
                        <a:off x="727932" y="2082468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6" name="Rounded Rectangle 165"/>
                      <p:cNvSpPr/>
                      <p:nvPr/>
                    </p:nvSpPr>
                    <p:spPr>
                      <a:xfrm>
                        <a:off x="740004" y="230729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7" name="Rounded Rectangle 166"/>
                      <p:cNvSpPr/>
                      <p:nvPr/>
                    </p:nvSpPr>
                    <p:spPr>
                      <a:xfrm>
                        <a:off x="730950" y="253815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8" name="Rounded Rectangle 167"/>
                      <p:cNvSpPr/>
                      <p:nvPr/>
                    </p:nvSpPr>
                    <p:spPr>
                      <a:xfrm>
                        <a:off x="735477" y="275996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9" name="Rounded Rectangle 168"/>
                      <p:cNvSpPr/>
                      <p:nvPr/>
                    </p:nvSpPr>
                    <p:spPr>
                      <a:xfrm>
                        <a:off x="730950" y="298630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70" name="Rounded Rectangle 169"/>
                      <p:cNvSpPr/>
                      <p:nvPr/>
                    </p:nvSpPr>
                    <p:spPr>
                      <a:xfrm>
                        <a:off x="740004" y="3212642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71" name="Rounded Rectangle 170"/>
                      <p:cNvSpPr/>
                      <p:nvPr/>
                    </p:nvSpPr>
                    <p:spPr>
                      <a:xfrm>
                        <a:off x="729440" y="3437469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  <p:grpSp>
                  <p:nvGrpSpPr>
                    <p:cNvPr id="153" name="Group 152"/>
                    <p:cNvGrpSpPr/>
                    <p:nvPr/>
                  </p:nvGrpSpPr>
                  <p:grpSpPr>
                    <a:xfrm rot="10800000">
                      <a:off x="2359065" y="1676485"/>
                      <a:ext cx="679882" cy="1910111"/>
                      <a:chOff x="727932" y="1628285"/>
                      <a:chExt cx="679882" cy="1910111"/>
                    </a:xfrm>
                    <a:grpFill/>
                  </p:grpSpPr>
                  <p:sp>
                    <p:nvSpPr>
                      <p:cNvPr id="154" name="Rounded Rectangle 153"/>
                      <p:cNvSpPr/>
                      <p:nvPr/>
                    </p:nvSpPr>
                    <p:spPr>
                      <a:xfrm>
                        <a:off x="730949" y="1628285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55" name="Rounded Rectangle 154"/>
                      <p:cNvSpPr/>
                      <p:nvPr/>
                    </p:nvSpPr>
                    <p:spPr>
                      <a:xfrm>
                        <a:off x="729441" y="1853114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56" name="Rounded Rectangle 155"/>
                      <p:cNvSpPr/>
                      <p:nvPr/>
                    </p:nvSpPr>
                    <p:spPr>
                      <a:xfrm>
                        <a:off x="727932" y="2082468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57" name="Rounded Rectangle 156"/>
                      <p:cNvSpPr/>
                      <p:nvPr/>
                    </p:nvSpPr>
                    <p:spPr>
                      <a:xfrm>
                        <a:off x="740004" y="230729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58" name="Rounded Rectangle 157"/>
                      <p:cNvSpPr/>
                      <p:nvPr/>
                    </p:nvSpPr>
                    <p:spPr>
                      <a:xfrm>
                        <a:off x="730950" y="253815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59" name="Rounded Rectangle 158"/>
                      <p:cNvSpPr/>
                      <p:nvPr/>
                    </p:nvSpPr>
                    <p:spPr>
                      <a:xfrm>
                        <a:off x="735477" y="275996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0" name="Rounded Rectangle 159"/>
                      <p:cNvSpPr/>
                      <p:nvPr/>
                    </p:nvSpPr>
                    <p:spPr>
                      <a:xfrm>
                        <a:off x="730950" y="298630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1" name="Rounded Rectangle 160"/>
                      <p:cNvSpPr/>
                      <p:nvPr/>
                    </p:nvSpPr>
                    <p:spPr>
                      <a:xfrm>
                        <a:off x="740004" y="3212642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62" name="Rounded Rectangle 161"/>
                      <p:cNvSpPr/>
                      <p:nvPr/>
                    </p:nvSpPr>
                    <p:spPr>
                      <a:xfrm>
                        <a:off x="729440" y="3437469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</p:grpSp>
              <p:sp>
                <p:nvSpPr>
                  <p:cNvPr id="150" name="Triangle 149"/>
                  <p:cNvSpPr/>
                  <p:nvPr/>
                </p:nvSpPr>
                <p:spPr>
                  <a:xfrm>
                    <a:off x="5896134" y="3041136"/>
                    <a:ext cx="1410908" cy="3930461"/>
                  </a:xfrm>
                  <a:prstGeom prst="triangle">
                    <a:avLst>
                      <a:gd name="adj" fmla="val 51140"/>
                    </a:avLst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1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9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100000">
                        <a:srgbClr val="92D050">
                          <a:alpha val="49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1" name="Triangle 150"/>
                  <p:cNvSpPr/>
                  <p:nvPr/>
                </p:nvSpPr>
                <p:spPr>
                  <a:xfrm rot="10800000">
                    <a:off x="6206594" y="1883966"/>
                    <a:ext cx="825531" cy="12571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1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9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100000">
                        <a:srgbClr val="92D050">
                          <a:alpha val="49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172" name="Triangle 171"/>
              <p:cNvSpPr/>
              <p:nvPr/>
            </p:nvSpPr>
            <p:spPr>
              <a:xfrm rot="10800000">
                <a:off x="2808016" y="3095191"/>
                <a:ext cx="666265" cy="35706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Triangle 172"/>
              <p:cNvSpPr/>
              <p:nvPr/>
            </p:nvSpPr>
            <p:spPr>
              <a:xfrm>
                <a:off x="2729194" y="3420442"/>
                <a:ext cx="825179" cy="90891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5" name="Triangle 174"/>
            <p:cNvSpPr/>
            <p:nvPr/>
          </p:nvSpPr>
          <p:spPr>
            <a:xfrm rot="10800000">
              <a:off x="2667250" y="3595276"/>
              <a:ext cx="676254" cy="34366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71098" y="3468094"/>
            <a:ext cx="928229" cy="1802947"/>
            <a:chOff x="2384834" y="1535014"/>
            <a:chExt cx="1237638" cy="2403929"/>
          </a:xfrm>
        </p:grpSpPr>
        <p:sp>
          <p:nvSpPr>
            <p:cNvPr id="178" name="Oval 177"/>
            <p:cNvSpPr/>
            <p:nvPr/>
          </p:nvSpPr>
          <p:spPr>
            <a:xfrm>
              <a:off x="2384834" y="3560299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2409672" y="1535014"/>
              <a:ext cx="1212800" cy="2065720"/>
              <a:chOff x="2561660" y="1445613"/>
              <a:chExt cx="1212800" cy="206572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561660" y="1445613"/>
                <a:ext cx="1212800" cy="1689600"/>
                <a:chOff x="2105865" y="2732021"/>
                <a:chExt cx="1212800" cy="1689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105865" y="4344182"/>
                  <a:ext cx="1212800" cy="7743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350"/>
                </a:p>
              </p:txBody>
            </p:sp>
            <p:grpSp>
              <p:nvGrpSpPr>
                <p:cNvPr id="185" name="Group 184"/>
                <p:cNvGrpSpPr>
                  <a:grpSpLocks noChangeAspect="1"/>
                </p:cNvGrpSpPr>
                <p:nvPr/>
              </p:nvGrpSpPr>
              <p:grpSpPr>
                <a:xfrm>
                  <a:off x="2128964" y="2732021"/>
                  <a:ext cx="1121174" cy="1657053"/>
                  <a:chOff x="5410200" y="1883966"/>
                  <a:chExt cx="2392496" cy="5087631"/>
                </a:xfrm>
              </p:grpSpPr>
              <p:sp>
                <p:nvSpPr>
                  <p:cNvPr id="186" name="Rounded Rectangle 2"/>
                  <p:cNvSpPr/>
                  <p:nvPr/>
                </p:nvSpPr>
                <p:spPr>
                  <a:xfrm>
                    <a:off x="5439115" y="1905572"/>
                    <a:ext cx="2362546" cy="2265950"/>
                  </a:xfrm>
                  <a:custGeom>
                    <a:avLst/>
                    <a:gdLst>
                      <a:gd name="connsiteX0" fmla="*/ 0 w 2362200"/>
                      <a:gd name="connsiteY0" fmla="*/ 393708 h 2362200"/>
                      <a:gd name="connsiteX1" fmla="*/ 393708 w 2362200"/>
                      <a:gd name="connsiteY1" fmla="*/ 0 h 2362200"/>
                      <a:gd name="connsiteX2" fmla="*/ 1968492 w 2362200"/>
                      <a:gd name="connsiteY2" fmla="*/ 0 h 2362200"/>
                      <a:gd name="connsiteX3" fmla="*/ 2362200 w 2362200"/>
                      <a:gd name="connsiteY3" fmla="*/ 393708 h 2362200"/>
                      <a:gd name="connsiteX4" fmla="*/ 2362200 w 2362200"/>
                      <a:gd name="connsiteY4" fmla="*/ 1968492 h 2362200"/>
                      <a:gd name="connsiteX5" fmla="*/ 1968492 w 2362200"/>
                      <a:gd name="connsiteY5" fmla="*/ 2362200 h 2362200"/>
                      <a:gd name="connsiteX6" fmla="*/ 393708 w 2362200"/>
                      <a:gd name="connsiteY6" fmla="*/ 2362200 h 2362200"/>
                      <a:gd name="connsiteX7" fmla="*/ 0 w 2362200"/>
                      <a:gd name="connsiteY7" fmla="*/ 1968492 h 2362200"/>
                      <a:gd name="connsiteX8" fmla="*/ 0 w 2362200"/>
                      <a:gd name="connsiteY8" fmla="*/ 393708 h 2362200"/>
                      <a:gd name="connsiteX0" fmla="*/ 0 w 2362200"/>
                      <a:gd name="connsiteY0" fmla="*/ 393708 h 2362200"/>
                      <a:gd name="connsiteX1" fmla="*/ 393708 w 2362200"/>
                      <a:gd name="connsiteY1" fmla="*/ 0 h 2362200"/>
                      <a:gd name="connsiteX2" fmla="*/ 2076776 w 2362200"/>
                      <a:gd name="connsiteY2" fmla="*/ 12031 h 2362200"/>
                      <a:gd name="connsiteX3" fmla="*/ 2362200 w 2362200"/>
                      <a:gd name="connsiteY3" fmla="*/ 393708 h 2362200"/>
                      <a:gd name="connsiteX4" fmla="*/ 2362200 w 2362200"/>
                      <a:gd name="connsiteY4" fmla="*/ 1968492 h 2362200"/>
                      <a:gd name="connsiteX5" fmla="*/ 1968492 w 2362200"/>
                      <a:gd name="connsiteY5" fmla="*/ 2362200 h 2362200"/>
                      <a:gd name="connsiteX6" fmla="*/ 393708 w 2362200"/>
                      <a:gd name="connsiteY6" fmla="*/ 2362200 h 2362200"/>
                      <a:gd name="connsiteX7" fmla="*/ 0 w 2362200"/>
                      <a:gd name="connsiteY7" fmla="*/ 1968492 h 2362200"/>
                      <a:gd name="connsiteX8" fmla="*/ 0 w 2362200"/>
                      <a:gd name="connsiteY8" fmla="*/ 393708 h 2362200"/>
                      <a:gd name="connsiteX0" fmla="*/ 0 w 2362200"/>
                      <a:gd name="connsiteY0" fmla="*/ 393708 h 2362200"/>
                      <a:gd name="connsiteX1" fmla="*/ 393708 w 2362200"/>
                      <a:gd name="connsiteY1" fmla="*/ 0 h 2362200"/>
                      <a:gd name="connsiteX2" fmla="*/ 2076776 w 2362200"/>
                      <a:gd name="connsiteY2" fmla="*/ 12031 h 2362200"/>
                      <a:gd name="connsiteX3" fmla="*/ 2350168 w 2362200"/>
                      <a:gd name="connsiteY3" fmla="*/ 285424 h 2362200"/>
                      <a:gd name="connsiteX4" fmla="*/ 2362200 w 2362200"/>
                      <a:gd name="connsiteY4" fmla="*/ 1968492 h 2362200"/>
                      <a:gd name="connsiteX5" fmla="*/ 1968492 w 2362200"/>
                      <a:gd name="connsiteY5" fmla="*/ 2362200 h 2362200"/>
                      <a:gd name="connsiteX6" fmla="*/ 393708 w 2362200"/>
                      <a:gd name="connsiteY6" fmla="*/ 2362200 h 2362200"/>
                      <a:gd name="connsiteX7" fmla="*/ 0 w 2362200"/>
                      <a:gd name="connsiteY7" fmla="*/ 1968492 h 2362200"/>
                      <a:gd name="connsiteX8" fmla="*/ 0 w 2362200"/>
                      <a:gd name="connsiteY8" fmla="*/ 393708 h 2362200"/>
                      <a:gd name="connsiteX0" fmla="*/ 0 w 2362200"/>
                      <a:gd name="connsiteY0" fmla="*/ 190374 h 2363403"/>
                      <a:gd name="connsiteX1" fmla="*/ 393708 w 2362200"/>
                      <a:gd name="connsiteY1" fmla="*/ 1203 h 2363403"/>
                      <a:gd name="connsiteX2" fmla="*/ 2076776 w 2362200"/>
                      <a:gd name="connsiteY2" fmla="*/ 13234 h 2363403"/>
                      <a:gd name="connsiteX3" fmla="*/ 2350168 w 2362200"/>
                      <a:gd name="connsiteY3" fmla="*/ 286627 h 2363403"/>
                      <a:gd name="connsiteX4" fmla="*/ 2362200 w 2362200"/>
                      <a:gd name="connsiteY4" fmla="*/ 1969695 h 2363403"/>
                      <a:gd name="connsiteX5" fmla="*/ 1968492 w 2362200"/>
                      <a:gd name="connsiteY5" fmla="*/ 2363403 h 2363403"/>
                      <a:gd name="connsiteX6" fmla="*/ 393708 w 2362200"/>
                      <a:gd name="connsiteY6" fmla="*/ 2363403 h 2363403"/>
                      <a:gd name="connsiteX7" fmla="*/ 0 w 2362200"/>
                      <a:gd name="connsiteY7" fmla="*/ 1969695 h 2363403"/>
                      <a:gd name="connsiteX8" fmla="*/ 0 w 2362200"/>
                      <a:gd name="connsiteY8" fmla="*/ 190374 h 2363403"/>
                      <a:gd name="connsiteX0" fmla="*/ 0 w 2362200"/>
                      <a:gd name="connsiteY0" fmla="*/ 180088 h 2353117"/>
                      <a:gd name="connsiteX1" fmla="*/ 273392 w 2362200"/>
                      <a:gd name="connsiteY1" fmla="*/ 2948 h 2353117"/>
                      <a:gd name="connsiteX2" fmla="*/ 2076776 w 2362200"/>
                      <a:gd name="connsiteY2" fmla="*/ 2948 h 2353117"/>
                      <a:gd name="connsiteX3" fmla="*/ 2350168 w 2362200"/>
                      <a:gd name="connsiteY3" fmla="*/ 276341 h 2353117"/>
                      <a:gd name="connsiteX4" fmla="*/ 2362200 w 2362200"/>
                      <a:gd name="connsiteY4" fmla="*/ 1959409 h 2353117"/>
                      <a:gd name="connsiteX5" fmla="*/ 1968492 w 2362200"/>
                      <a:gd name="connsiteY5" fmla="*/ 2353117 h 2353117"/>
                      <a:gd name="connsiteX6" fmla="*/ 393708 w 2362200"/>
                      <a:gd name="connsiteY6" fmla="*/ 2353117 h 2353117"/>
                      <a:gd name="connsiteX7" fmla="*/ 0 w 2362200"/>
                      <a:gd name="connsiteY7" fmla="*/ 1959409 h 2353117"/>
                      <a:gd name="connsiteX8" fmla="*/ 0 w 2362200"/>
                      <a:gd name="connsiteY8" fmla="*/ 180088 h 2353117"/>
                      <a:gd name="connsiteX0" fmla="*/ 0 w 2362200"/>
                      <a:gd name="connsiteY0" fmla="*/ 189172 h 2362201"/>
                      <a:gd name="connsiteX1" fmla="*/ 273392 w 2362200"/>
                      <a:gd name="connsiteY1" fmla="*/ 12032 h 2362201"/>
                      <a:gd name="connsiteX2" fmla="*/ 2112871 w 2362200"/>
                      <a:gd name="connsiteY2" fmla="*/ 0 h 2362201"/>
                      <a:gd name="connsiteX3" fmla="*/ 2350168 w 2362200"/>
                      <a:gd name="connsiteY3" fmla="*/ 285425 h 2362201"/>
                      <a:gd name="connsiteX4" fmla="*/ 2362200 w 2362200"/>
                      <a:gd name="connsiteY4" fmla="*/ 1968493 h 2362201"/>
                      <a:gd name="connsiteX5" fmla="*/ 1968492 w 2362200"/>
                      <a:gd name="connsiteY5" fmla="*/ 2362201 h 2362201"/>
                      <a:gd name="connsiteX6" fmla="*/ 393708 w 2362200"/>
                      <a:gd name="connsiteY6" fmla="*/ 2362201 h 2362201"/>
                      <a:gd name="connsiteX7" fmla="*/ 0 w 2362200"/>
                      <a:gd name="connsiteY7" fmla="*/ 1968493 h 2362201"/>
                      <a:gd name="connsiteX8" fmla="*/ 0 w 2362200"/>
                      <a:gd name="connsiteY8" fmla="*/ 189172 h 2362201"/>
                      <a:gd name="connsiteX0" fmla="*/ 12032 w 2374232"/>
                      <a:gd name="connsiteY0" fmla="*/ 189172 h 2362201"/>
                      <a:gd name="connsiteX1" fmla="*/ 285424 w 2374232"/>
                      <a:gd name="connsiteY1" fmla="*/ 12032 h 2362201"/>
                      <a:gd name="connsiteX2" fmla="*/ 2124903 w 2374232"/>
                      <a:gd name="connsiteY2" fmla="*/ 0 h 2362201"/>
                      <a:gd name="connsiteX3" fmla="*/ 2362200 w 2374232"/>
                      <a:gd name="connsiteY3" fmla="*/ 285425 h 2362201"/>
                      <a:gd name="connsiteX4" fmla="*/ 2374232 w 2374232"/>
                      <a:gd name="connsiteY4" fmla="*/ 1968493 h 2362201"/>
                      <a:gd name="connsiteX5" fmla="*/ 1980524 w 2374232"/>
                      <a:gd name="connsiteY5" fmla="*/ 2362201 h 2362201"/>
                      <a:gd name="connsiteX6" fmla="*/ 405740 w 2374232"/>
                      <a:gd name="connsiteY6" fmla="*/ 2362201 h 2362201"/>
                      <a:gd name="connsiteX7" fmla="*/ 0 w 2374232"/>
                      <a:gd name="connsiteY7" fmla="*/ 2040683 h 2362201"/>
                      <a:gd name="connsiteX8" fmla="*/ 12032 w 2374232"/>
                      <a:gd name="connsiteY8" fmla="*/ 189172 h 2362201"/>
                      <a:gd name="connsiteX0" fmla="*/ 12032 w 2374232"/>
                      <a:gd name="connsiteY0" fmla="*/ 189172 h 2362201"/>
                      <a:gd name="connsiteX1" fmla="*/ 285424 w 2374232"/>
                      <a:gd name="connsiteY1" fmla="*/ 12032 h 2362201"/>
                      <a:gd name="connsiteX2" fmla="*/ 2124903 w 2374232"/>
                      <a:gd name="connsiteY2" fmla="*/ 0 h 2362201"/>
                      <a:gd name="connsiteX3" fmla="*/ 2362200 w 2374232"/>
                      <a:gd name="connsiteY3" fmla="*/ 285425 h 2362201"/>
                      <a:gd name="connsiteX4" fmla="*/ 2374232 w 2374232"/>
                      <a:gd name="connsiteY4" fmla="*/ 1968493 h 2362201"/>
                      <a:gd name="connsiteX5" fmla="*/ 1980524 w 2374232"/>
                      <a:gd name="connsiteY5" fmla="*/ 2362201 h 2362201"/>
                      <a:gd name="connsiteX6" fmla="*/ 285424 w 2374232"/>
                      <a:gd name="connsiteY6" fmla="*/ 2302043 h 2362201"/>
                      <a:gd name="connsiteX7" fmla="*/ 0 w 2374232"/>
                      <a:gd name="connsiteY7" fmla="*/ 2040683 h 2362201"/>
                      <a:gd name="connsiteX8" fmla="*/ 12032 w 2374232"/>
                      <a:gd name="connsiteY8" fmla="*/ 189172 h 2362201"/>
                      <a:gd name="connsiteX0" fmla="*/ 12032 w 2374232"/>
                      <a:gd name="connsiteY0" fmla="*/ 189172 h 2302043"/>
                      <a:gd name="connsiteX1" fmla="*/ 285424 w 2374232"/>
                      <a:gd name="connsiteY1" fmla="*/ 12032 h 2302043"/>
                      <a:gd name="connsiteX2" fmla="*/ 2124903 w 2374232"/>
                      <a:gd name="connsiteY2" fmla="*/ 0 h 2302043"/>
                      <a:gd name="connsiteX3" fmla="*/ 2362200 w 2374232"/>
                      <a:gd name="connsiteY3" fmla="*/ 285425 h 2302043"/>
                      <a:gd name="connsiteX4" fmla="*/ 2374232 w 2374232"/>
                      <a:gd name="connsiteY4" fmla="*/ 1968493 h 2302043"/>
                      <a:gd name="connsiteX5" fmla="*/ 2100840 w 2374232"/>
                      <a:gd name="connsiteY5" fmla="*/ 2241885 h 2302043"/>
                      <a:gd name="connsiteX6" fmla="*/ 285424 w 2374232"/>
                      <a:gd name="connsiteY6" fmla="*/ 2302043 h 2302043"/>
                      <a:gd name="connsiteX7" fmla="*/ 0 w 2374232"/>
                      <a:gd name="connsiteY7" fmla="*/ 2040683 h 2302043"/>
                      <a:gd name="connsiteX8" fmla="*/ 12032 w 2374232"/>
                      <a:gd name="connsiteY8" fmla="*/ 189172 h 2302043"/>
                      <a:gd name="connsiteX0" fmla="*/ 12032 w 2374232"/>
                      <a:gd name="connsiteY0" fmla="*/ 189172 h 2302043"/>
                      <a:gd name="connsiteX1" fmla="*/ 285424 w 2374232"/>
                      <a:gd name="connsiteY1" fmla="*/ 12032 h 2302043"/>
                      <a:gd name="connsiteX2" fmla="*/ 2124903 w 2374232"/>
                      <a:gd name="connsiteY2" fmla="*/ 0 h 2302043"/>
                      <a:gd name="connsiteX3" fmla="*/ 2362200 w 2374232"/>
                      <a:gd name="connsiteY3" fmla="*/ 285425 h 2302043"/>
                      <a:gd name="connsiteX4" fmla="*/ 2374232 w 2374232"/>
                      <a:gd name="connsiteY4" fmla="*/ 1968493 h 2302043"/>
                      <a:gd name="connsiteX5" fmla="*/ 2124903 w 2374232"/>
                      <a:gd name="connsiteY5" fmla="*/ 2253916 h 2302043"/>
                      <a:gd name="connsiteX6" fmla="*/ 285424 w 2374232"/>
                      <a:gd name="connsiteY6" fmla="*/ 2302043 h 2302043"/>
                      <a:gd name="connsiteX7" fmla="*/ 0 w 2374232"/>
                      <a:gd name="connsiteY7" fmla="*/ 2040683 h 2302043"/>
                      <a:gd name="connsiteX8" fmla="*/ 12032 w 2374232"/>
                      <a:gd name="connsiteY8" fmla="*/ 189172 h 2302043"/>
                      <a:gd name="connsiteX0" fmla="*/ 12032 w 2374232"/>
                      <a:gd name="connsiteY0" fmla="*/ 189172 h 2253916"/>
                      <a:gd name="connsiteX1" fmla="*/ 285424 w 2374232"/>
                      <a:gd name="connsiteY1" fmla="*/ 12032 h 2253916"/>
                      <a:gd name="connsiteX2" fmla="*/ 2124903 w 2374232"/>
                      <a:gd name="connsiteY2" fmla="*/ 0 h 2253916"/>
                      <a:gd name="connsiteX3" fmla="*/ 2362200 w 2374232"/>
                      <a:gd name="connsiteY3" fmla="*/ 285425 h 2253916"/>
                      <a:gd name="connsiteX4" fmla="*/ 2374232 w 2374232"/>
                      <a:gd name="connsiteY4" fmla="*/ 1968493 h 2253916"/>
                      <a:gd name="connsiteX5" fmla="*/ 2124903 w 2374232"/>
                      <a:gd name="connsiteY5" fmla="*/ 2253916 h 2253916"/>
                      <a:gd name="connsiteX6" fmla="*/ 309487 w 2374232"/>
                      <a:gd name="connsiteY6" fmla="*/ 2049380 h 2253916"/>
                      <a:gd name="connsiteX7" fmla="*/ 0 w 2374232"/>
                      <a:gd name="connsiteY7" fmla="*/ 2040683 h 2253916"/>
                      <a:gd name="connsiteX8" fmla="*/ 12032 w 2374232"/>
                      <a:gd name="connsiteY8" fmla="*/ 189172 h 2253916"/>
                      <a:gd name="connsiteX0" fmla="*/ 12032 w 2374232"/>
                      <a:gd name="connsiteY0" fmla="*/ 189172 h 2253916"/>
                      <a:gd name="connsiteX1" fmla="*/ 285424 w 2374232"/>
                      <a:gd name="connsiteY1" fmla="*/ 12032 h 2253916"/>
                      <a:gd name="connsiteX2" fmla="*/ 2124903 w 2374232"/>
                      <a:gd name="connsiteY2" fmla="*/ 0 h 2253916"/>
                      <a:gd name="connsiteX3" fmla="*/ 2362200 w 2374232"/>
                      <a:gd name="connsiteY3" fmla="*/ 285425 h 2253916"/>
                      <a:gd name="connsiteX4" fmla="*/ 2374232 w 2374232"/>
                      <a:gd name="connsiteY4" fmla="*/ 1968493 h 2253916"/>
                      <a:gd name="connsiteX5" fmla="*/ 2124903 w 2374232"/>
                      <a:gd name="connsiteY5" fmla="*/ 2253916 h 2253916"/>
                      <a:gd name="connsiteX6" fmla="*/ 297455 w 2374232"/>
                      <a:gd name="connsiteY6" fmla="*/ 2241886 h 2253916"/>
                      <a:gd name="connsiteX7" fmla="*/ 0 w 2374232"/>
                      <a:gd name="connsiteY7" fmla="*/ 2040683 h 2253916"/>
                      <a:gd name="connsiteX8" fmla="*/ 12032 w 2374232"/>
                      <a:gd name="connsiteY8" fmla="*/ 189172 h 2253916"/>
                      <a:gd name="connsiteX0" fmla="*/ 12032 w 2374232"/>
                      <a:gd name="connsiteY0" fmla="*/ 189172 h 2265949"/>
                      <a:gd name="connsiteX1" fmla="*/ 285424 w 2374232"/>
                      <a:gd name="connsiteY1" fmla="*/ 12032 h 2265949"/>
                      <a:gd name="connsiteX2" fmla="*/ 2124903 w 2374232"/>
                      <a:gd name="connsiteY2" fmla="*/ 0 h 2265949"/>
                      <a:gd name="connsiteX3" fmla="*/ 2362200 w 2374232"/>
                      <a:gd name="connsiteY3" fmla="*/ 285425 h 2265949"/>
                      <a:gd name="connsiteX4" fmla="*/ 2374232 w 2374232"/>
                      <a:gd name="connsiteY4" fmla="*/ 1968493 h 2265949"/>
                      <a:gd name="connsiteX5" fmla="*/ 2124903 w 2374232"/>
                      <a:gd name="connsiteY5" fmla="*/ 2253916 h 2265949"/>
                      <a:gd name="connsiteX6" fmla="*/ 285424 w 2374232"/>
                      <a:gd name="connsiteY6" fmla="*/ 2265949 h 2265949"/>
                      <a:gd name="connsiteX7" fmla="*/ 0 w 2374232"/>
                      <a:gd name="connsiteY7" fmla="*/ 2040683 h 2265949"/>
                      <a:gd name="connsiteX8" fmla="*/ 12032 w 2374232"/>
                      <a:gd name="connsiteY8" fmla="*/ 189172 h 2265949"/>
                      <a:gd name="connsiteX0" fmla="*/ 12032 w 2362547"/>
                      <a:gd name="connsiteY0" fmla="*/ 189172 h 2265949"/>
                      <a:gd name="connsiteX1" fmla="*/ 285424 w 2362547"/>
                      <a:gd name="connsiteY1" fmla="*/ 12032 h 2265949"/>
                      <a:gd name="connsiteX2" fmla="*/ 2124903 w 2362547"/>
                      <a:gd name="connsiteY2" fmla="*/ 0 h 2265949"/>
                      <a:gd name="connsiteX3" fmla="*/ 2362200 w 2362547"/>
                      <a:gd name="connsiteY3" fmla="*/ 285425 h 2265949"/>
                      <a:gd name="connsiteX4" fmla="*/ 2338137 w 2362547"/>
                      <a:gd name="connsiteY4" fmla="*/ 2028651 h 2265949"/>
                      <a:gd name="connsiteX5" fmla="*/ 2124903 w 2362547"/>
                      <a:gd name="connsiteY5" fmla="*/ 2253916 h 2265949"/>
                      <a:gd name="connsiteX6" fmla="*/ 285424 w 2362547"/>
                      <a:gd name="connsiteY6" fmla="*/ 2265949 h 2265949"/>
                      <a:gd name="connsiteX7" fmla="*/ 0 w 2362547"/>
                      <a:gd name="connsiteY7" fmla="*/ 2040683 h 2265949"/>
                      <a:gd name="connsiteX8" fmla="*/ 12032 w 2362547"/>
                      <a:gd name="connsiteY8" fmla="*/ 189172 h 2265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62547" h="2265949">
                        <a:moveTo>
                          <a:pt x="12032" y="189172"/>
                        </a:moveTo>
                        <a:cubicBezTo>
                          <a:pt x="12032" y="-28267"/>
                          <a:pt x="67985" y="12032"/>
                          <a:pt x="285424" y="12032"/>
                        </a:cubicBezTo>
                        <a:lnTo>
                          <a:pt x="2124903" y="0"/>
                        </a:lnTo>
                        <a:cubicBezTo>
                          <a:pt x="2342342" y="0"/>
                          <a:pt x="2362200" y="67986"/>
                          <a:pt x="2362200" y="285425"/>
                        </a:cubicBezTo>
                        <a:cubicBezTo>
                          <a:pt x="2366211" y="846448"/>
                          <a:pt x="2334126" y="1467628"/>
                          <a:pt x="2338137" y="2028651"/>
                        </a:cubicBezTo>
                        <a:cubicBezTo>
                          <a:pt x="2338137" y="2246090"/>
                          <a:pt x="2342342" y="2253916"/>
                          <a:pt x="2124903" y="2253916"/>
                        </a:cubicBezTo>
                        <a:lnTo>
                          <a:pt x="285424" y="2265949"/>
                        </a:lnTo>
                        <a:cubicBezTo>
                          <a:pt x="67985" y="2265949"/>
                          <a:pt x="0" y="2258122"/>
                          <a:pt x="0" y="2040683"/>
                        </a:cubicBezTo>
                        <a:cubicBezTo>
                          <a:pt x="4011" y="1423513"/>
                          <a:pt x="8021" y="806342"/>
                          <a:pt x="12032" y="18917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00"/>
                      </a:gs>
                      <a:gs pos="5000">
                        <a:schemeClr val="accent5">
                          <a:lumMod val="95000"/>
                          <a:lumOff val="5000"/>
                        </a:schemeClr>
                      </a:gs>
                      <a:gs pos="0">
                        <a:srgbClr val="FFC000"/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187" name="Group 186"/>
                  <p:cNvGrpSpPr/>
                  <p:nvPr/>
                </p:nvGrpSpPr>
                <p:grpSpPr>
                  <a:xfrm>
                    <a:off x="5410200" y="2133522"/>
                    <a:ext cx="2392496" cy="1913044"/>
                    <a:chOff x="646451" y="1673552"/>
                    <a:chExt cx="2392496" cy="1913044"/>
                  </a:xfrm>
                  <a:solidFill>
                    <a:schemeClr val="bg2">
                      <a:lumMod val="60000"/>
                      <a:lumOff val="40000"/>
                    </a:schemeClr>
                  </a:solidFill>
                </p:grpSpPr>
                <p:grpSp>
                  <p:nvGrpSpPr>
                    <p:cNvPr id="190" name="Group 189"/>
                    <p:cNvGrpSpPr/>
                    <p:nvPr/>
                  </p:nvGrpSpPr>
                  <p:grpSpPr>
                    <a:xfrm>
                      <a:off x="646451" y="1673552"/>
                      <a:ext cx="679882" cy="1910111"/>
                      <a:chOff x="727932" y="1628285"/>
                      <a:chExt cx="679882" cy="1910111"/>
                    </a:xfrm>
                    <a:grpFill/>
                  </p:grpSpPr>
                  <p:sp>
                    <p:nvSpPr>
                      <p:cNvPr id="201" name="Rounded Rectangle 200"/>
                      <p:cNvSpPr/>
                      <p:nvPr/>
                    </p:nvSpPr>
                    <p:spPr>
                      <a:xfrm>
                        <a:off x="730949" y="1628285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2" name="Rounded Rectangle 201"/>
                      <p:cNvSpPr/>
                      <p:nvPr/>
                    </p:nvSpPr>
                    <p:spPr>
                      <a:xfrm>
                        <a:off x="729441" y="1853114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3" name="Rounded Rectangle 202"/>
                      <p:cNvSpPr/>
                      <p:nvPr/>
                    </p:nvSpPr>
                    <p:spPr>
                      <a:xfrm>
                        <a:off x="727932" y="2082468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4" name="Rounded Rectangle 203"/>
                      <p:cNvSpPr/>
                      <p:nvPr/>
                    </p:nvSpPr>
                    <p:spPr>
                      <a:xfrm>
                        <a:off x="740004" y="230729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5" name="Rounded Rectangle 204"/>
                      <p:cNvSpPr/>
                      <p:nvPr/>
                    </p:nvSpPr>
                    <p:spPr>
                      <a:xfrm>
                        <a:off x="730950" y="253815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6" name="Rounded Rectangle 205"/>
                      <p:cNvSpPr/>
                      <p:nvPr/>
                    </p:nvSpPr>
                    <p:spPr>
                      <a:xfrm>
                        <a:off x="735477" y="275996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7" name="Rounded Rectangle 206"/>
                      <p:cNvSpPr/>
                      <p:nvPr/>
                    </p:nvSpPr>
                    <p:spPr>
                      <a:xfrm>
                        <a:off x="730950" y="298630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8" name="Rounded Rectangle 207"/>
                      <p:cNvSpPr/>
                      <p:nvPr/>
                    </p:nvSpPr>
                    <p:spPr>
                      <a:xfrm>
                        <a:off x="740004" y="3212642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9" name="Rounded Rectangle 208"/>
                      <p:cNvSpPr/>
                      <p:nvPr/>
                    </p:nvSpPr>
                    <p:spPr>
                      <a:xfrm>
                        <a:off x="729440" y="3437469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  <p:grpSp>
                  <p:nvGrpSpPr>
                    <p:cNvPr id="191" name="Group 190"/>
                    <p:cNvGrpSpPr/>
                    <p:nvPr/>
                  </p:nvGrpSpPr>
                  <p:grpSpPr>
                    <a:xfrm rot="10800000">
                      <a:off x="2359065" y="1676485"/>
                      <a:ext cx="679882" cy="1910111"/>
                      <a:chOff x="727932" y="1628285"/>
                      <a:chExt cx="679882" cy="1910111"/>
                    </a:xfrm>
                    <a:grpFill/>
                  </p:grpSpPr>
                  <p:sp>
                    <p:nvSpPr>
                      <p:cNvPr id="192" name="Rounded Rectangle 191"/>
                      <p:cNvSpPr/>
                      <p:nvPr/>
                    </p:nvSpPr>
                    <p:spPr>
                      <a:xfrm>
                        <a:off x="730949" y="1628285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3" name="Rounded Rectangle 192"/>
                      <p:cNvSpPr/>
                      <p:nvPr/>
                    </p:nvSpPr>
                    <p:spPr>
                      <a:xfrm>
                        <a:off x="729441" y="1853114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4" name="Rounded Rectangle 193"/>
                      <p:cNvSpPr/>
                      <p:nvPr/>
                    </p:nvSpPr>
                    <p:spPr>
                      <a:xfrm>
                        <a:off x="727932" y="2082468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5" name="Rounded Rectangle 194"/>
                      <p:cNvSpPr/>
                      <p:nvPr/>
                    </p:nvSpPr>
                    <p:spPr>
                      <a:xfrm>
                        <a:off x="740004" y="230729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6" name="Rounded Rectangle 195"/>
                      <p:cNvSpPr/>
                      <p:nvPr/>
                    </p:nvSpPr>
                    <p:spPr>
                      <a:xfrm>
                        <a:off x="730950" y="253815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7" name="Rounded Rectangle 196"/>
                      <p:cNvSpPr/>
                      <p:nvPr/>
                    </p:nvSpPr>
                    <p:spPr>
                      <a:xfrm>
                        <a:off x="735477" y="2759969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8" name="Rounded Rectangle 197"/>
                      <p:cNvSpPr/>
                      <p:nvPr/>
                    </p:nvSpPr>
                    <p:spPr>
                      <a:xfrm>
                        <a:off x="730950" y="2986306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199" name="Rounded Rectangle 198"/>
                      <p:cNvSpPr/>
                      <p:nvPr/>
                    </p:nvSpPr>
                    <p:spPr>
                      <a:xfrm>
                        <a:off x="740004" y="3212642"/>
                        <a:ext cx="470144" cy="93382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  <p:sp>
                    <p:nvSpPr>
                      <p:cNvPr id="200" name="Rounded Rectangle 199"/>
                      <p:cNvSpPr/>
                      <p:nvPr/>
                    </p:nvSpPr>
                    <p:spPr>
                      <a:xfrm>
                        <a:off x="729440" y="3437469"/>
                        <a:ext cx="676865" cy="100927"/>
                      </a:xfrm>
                      <a:prstGeom prst="roundRect">
                        <a:avLst/>
                      </a:prstGeom>
                      <a:grpFill/>
                      <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/>
                      </a:p>
                    </p:txBody>
                  </p:sp>
                </p:grpSp>
              </p:grpSp>
              <p:sp>
                <p:nvSpPr>
                  <p:cNvPr id="188" name="Triangle 187"/>
                  <p:cNvSpPr/>
                  <p:nvPr/>
                </p:nvSpPr>
                <p:spPr>
                  <a:xfrm>
                    <a:off x="5896134" y="3041136"/>
                    <a:ext cx="1410908" cy="3930461"/>
                  </a:xfrm>
                  <a:prstGeom prst="triangle">
                    <a:avLst>
                      <a:gd name="adj" fmla="val 51140"/>
                    </a:avLst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1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9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100000">
                        <a:srgbClr val="92D050">
                          <a:alpha val="49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89" name="Triangle 188"/>
                  <p:cNvSpPr/>
                  <p:nvPr/>
                </p:nvSpPr>
                <p:spPr>
                  <a:xfrm rot="10800000">
                    <a:off x="6206594" y="1883966"/>
                    <a:ext cx="825531" cy="12571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1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9000">
                        <a:schemeClr val="accent2">
                          <a:lumMod val="45000"/>
                          <a:lumOff val="55000"/>
                          <a:alpha val="49000"/>
                        </a:schemeClr>
                      </a:gs>
                      <a:gs pos="100000">
                        <a:srgbClr val="92D050">
                          <a:alpha val="49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182" name="Triangle 181"/>
              <p:cNvSpPr/>
              <p:nvPr/>
            </p:nvSpPr>
            <p:spPr>
              <a:xfrm rot="10800000">
                <a:off x="2808016" y="3095191"/>
                <a:ext cx="666265" cy="35706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3" name="Triangle 182"/>
              <p:cNvSpPr/>
              <p:nvPr/>
            </p:nvSpPr>
            <p:spPr>
              <a:xfrm>
                <a:off x="2729194" y="3420442"/>
                <a:ext cx="825179" cy="90891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1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9000">
                    <a:schemeClr val="accent2">
                      <a:lumMod val="45000"/>
                      <a:lumOff val="55000"/>
                      <a:alpha val="49000"/>
                    </a:schemeClr>
                  </a:gs>
                  <a:gs pos="100000">
                    <a:srgbClr val="92D050">
                      <a:alpha val="4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0" name="Triangle 179"/>
            <p:cNvSpPr/>
            <p:nvPr/>
          </p:nvSpPr>
          <p:spPr>
            <a:xfrm rot="10800000">
              <a:off x="2667250" y="3595276"/>
              <a:ext cx="676254" cy="34366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</a:srgbClr>
                </a:gs>
                <a:gs pos="0">
                  <a:srgbClr val="92D050">
                    <a:alpha val="61000"/>
                  </a:srgbClr>
                </a:gs>
                <a:gs pos="100000">
                  <a:srgbClr val="92D050">
                    <a:alpha val="7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2568095" y="5955769"/>
            <a:ext cx="420480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213" lvl="1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The convergence of the beam at the specimen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557213" lvl="1" indent="-214313">
              <a:buFont typeface="Wingdings" charset="2"/>
              <a:buChar char="Ø"/>
            </a:pP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557213" lvl="1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  Diameter of the illuminated area of the specimen</a:t>
            </a:r>
          </a:p>
          <a:p>
            <a:pPr marL="557213" lvl="1" indent="-214313">
              <a:buFont typeface="Wingdings" charset="2"/>
              <a:buChar char="Ø"/>
            </a:pP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557213" lvl="1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Determines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electron dose </a:t>
            </a: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on the specimen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484687" y="4869650"/>
            <a:ext cx="5358358" cy="345474"/>
          </a:xfrm>
          <a:prstGeom prst="rect">
            <a:avLst/>
          </a:prstGeom>
          <a:noFill/>
          <a:effectLst>
            <a:glow rad="1016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6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t="35580" b="16839"/>
          <a:stretch/>
        </p:blipFill>
        <p:spPr>
          <a:xfrm rot="5400000">
            <a:off x="-1453957" y="3066725"/>
            <a:ext cx="8588987" cy="2873171"/>
          </a:xfrm>
          <a:prstGeom prst="rect">
            <a:avLst/>
          </a:prstGeom>
        </p:spPr>
      </p:pic>
      <p:grpSp>
        <p:nvGrpSpPr>
          <p:cNvPr id="192" name="Group 191"/>
          <p:cNvGrpSpPr/>
          <p:nvPr/>
        </p:nvGrpSpPr>
        <p:grpSpPr>
          <a:xfrm>
            <a:off x="829809" y="-167751"/>
            <a:ext cx="4383947" cy="8965555"/>
            <a:chOff x="1287009" y="178445"/>
            <a:chExt cx="4383947" cy="8965555"/>
          </a:xfrm>
        </p:grpSpPr>
        <p:sp>
          <p:nvSpPr>
            <p:cNvPr id="193" name="Oval 192"/>
            <p:cNvSpPr/>
            <p:nvPr/>
          </p:nvSpPr>
          <p:spPr>
            <a:xfrm>
              <a:off x="2244634" y="5465425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2427146" y="4579736"/>
              <a:ext cx="993862" cy="1040584"/>
              <a:chOff x="2658943" y="4394812"/>
              <a:chExt cx="993862" cy="1040584"/>
            </a:xfrm>
          </p:grpSpPr>
          <p:sp>
            <p:nvSpPr>
              <p:cNvPr id="370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5" name="Oval 194"/>
            <p:cNvSpPr/>
            <p:nvPr/>
          </p:nvSpPr>
          <p:spPr>
            <a:xfrm>
              <a:off x="2237667" y="6600848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2347863" y="3456005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2520768" y="7816326"/>
              <a:ext cx="3150188" cy="1327674"/>
            </a:xfrm>
            <a:custGeom>
              <a:avLst/>
              <a:gdLst>
                <a:gd name="connsiteX0" fmla="*/ 686 w 3153608"/>
                <a:gd name="connsiteY0" fmla="*/ 47153 h 1332256"/>
                <a:gd name="connsiteX1" fmla="*/ 6865 w 3153608"/>
                <a:gd name="connsiteY1" fmla="*/ 646456 h 1332256"/>
                <a:gd name="connsiteX2" fmla="*/ 50113 w 3153608"/>
                <a:gd name="connsiteY2" fmla="*/ 1146905 h 1332256"/>
                <a:gd name="connsiteX3" fmla="*/ 352854 w 3153608"/>
                <a:gd name="connsiteY3" fmla="*/ 1295186 h 1332256"/>
                <a:gd name="connsiteX4" fmla="*/ 1329037 w 3153608"/>
                <a:gd name="connsiteY4" fmla="*/ 1332256 h 1332256"/>
                <a:gd name="connsiteX5" fmla="*/ 2836562 w 3153608"/>
                <a:gd name="connsiteY5" fmla="*/ 1326078 h 1332256"/>
                <a:gd name="connsiteX6" fmla="*/ 3108410 w 3153608"/>
                <a:gd name="connsiteY6" fmla="*/ 1313721 h 1332256"/>
                <a:gd name="connsiteX7" fmla="*/ 3151659 w 3153608"/>
                <a:gd name="connsiteY7" fmla="*/ 1190153 h 1332256"/>
                <a:gd name="connsiteX8" fmla="*/ 3145481 w 3153608"/>
                <a:gd name="connsiteY8" fmla="*/ 634099 h 1332256"/>
                <a:gd name="connsiteX9" fmla="*/ 3139302 w 3153608"/>
                <a:gd name="connsiteY9" fmla="*/ 529067 h 1332256"/>
                <a:gd name="connsiteX10" fmla="*/ 3114589 w 3153608"/>
                <a:gd name="connsiteY10" fmla="*/ 516710 h 1332256"/>
                <a:gd name="connsiteX11" fmla="*/ 3089875 w 3153608"/>
                <a:gd name="connsiteY11" fmla="*/ 516710 h 1332256"/>
                <a:gd name="connsiteX12" fmla="*/ 1427892 w 3153608"/>
                <a:gd name="connsiteY12" fmla="*/ 504353 h 1332256"/>
                <a:gd name="connsiteX13" fmla="*/ 1069546 w 3153608"/>
                <a:gd name="connsiteY13" fmla="*/ 491996 h 1332256"/>
                <a:gd name="connsiteX14" fmla="*/ 871837 w 3153608"/>
                <a:gd name="connsiteY14" fmla="*/ 485818 h 1332256"/>
                <a:gd name="connsiteX15" fmla="*/ 834767 w 3153608"/>
                <a:gd name="connsiteY15" fmla="*/ 430213 h 1332256"/>
                <a:gd name="connsiteX16" fmla="*/ 822410 w 3153608"/>
                <a:gd name="connsiteY16" fmla="*/ 269575 h 1332256"/>
                <a:gd name="connsiteX17" fmla="*/ 810054 w 3153608"/>
                <a:gd name="connsiteY17" fmla="*/ 22440 h 1332256"/>
                <a:gd name="connsiteX18" fmla="*/ 797697 w 3153608"/>
                <a:gd name="connsiteY18" fmla="*/ 10083 h 1332256"/>
                <a:gd name="connsiteX19" fmla="*/ 748270 w 3153608"/>
                <a:gd name="connsiteY19" fmla="*/ 10083 h 1332256"/>
                <a:gd name="connsiteX20" fmla="*/ 686 w 3153608"/>
                <a:gd name="connsiteY20" fmla="*/ 47153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68417 w 3150188"/>
                <a:gd name="connsiteY14" fmla="*/ 485818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74595 w 3150188"/>
                <a:gd name="connsiteY14" fmla="*/ 491997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1679 h 1327674"/>
                <a:gd name="connsiteX1" fmla="*/ 3445 w 3150188"/>
                <a:gd name="connsiteY1" fmla="*/ 641874 h 1327674"/>
                <a:gd name="connsiteX2" fmla="*/ 46693 w 3150188"/>
                <a:gd name="connsiteY2" fmla="*/ 1142323 h 1327674"/>
                <a:gd name="connsiteX3" fmla="*/ 349434 w 3150188"/>
                <a:gd name="connsiteY3" fmla="*/ 1290604 h 1327674"/>
                <a:gd name="connsiteX4" fmla="*/ 1325617 w 3150188"/>
                <a:gd name="connsiteY4" fmla="*/ 1327674 h 1327674"/>
                <a:gd name="connsiteX5" fmla="*/ 2833142 w 3150188"/>
                <a:gd name="connsiteY5" fmla="*/ 1321496 h 1327674"/>
                <a:gd name="connsiteX6" fmla="*/ 3104990 w 3150188"/>
                <a:gd name="connsiteY6" fmla="*/ 1309139 h 1327674"/>
                <a:gd name="connsiteX7" fmla="*/ 3148239 w 3150188"/>
                <a:gd name="connsiteY7" fmla="*/ 1185571 h 1327674"/>
                <a:gd name="connsiteX8" fmla="*/ 3142061 w 3150188"/>
                <a:gd name="connsiteY8" fmla="*/ 629517 h 1327674"/>
                <a:gd name="connsiteX9" fmla="*/ 3135882 w 3150188"/>
                <a:gd name="connsiteY9" fmla="*/ 524485 h 1327674"/>
                <a:gd name="connsiteX10" fmla="*/ 3111169 w 3150188"/>
                <a:gd name="connsiteY10" fmla="*/ 512128 h 1327674"/>
                <a:gd name="connsiteX11" fmla="*/ 3086455 w 3150188"/>
                <a:gd name="connsiteY11" fmla="*/ 512128 h 1327674"/>
                <a:gd name="connsiteX12" fmla="*/ 1424472 w 3150188"/>
                <a:gd name="connsiteY12" fmla="*/ 499771 h 1327674"/>
                <a:gd name="connsiteX13" fmla="*/ 1066126 w 3150188"/>
                <a:gd name="connsiteY13" fmla="*/ 487414 h 1327674"/>
                <a:gd name="connsiteX14" fmla="*/ 874595 w 3150188"/>
                <a:gd name="connsiteY14" fmla="*/ 487415 h 1327674"/>
                <a:gd name="connsiteX15" fmla="*/ 831347 w 3150188"/>
                <a:gd name="connsiteY15" fmla="*/ 425631 h 1327674"/>
                <a:gd name="connsiteX16" fmla="*/ 818990 w 3150188"/>
                <a:gd name="connsiteY16" fmla="*/ 264993 h 1327674"/>
                <a:gd name="connsiteX17" fmla="*/ 806634 w 3150188"/>
                <a:gd name="connsiteY17" fmla="*/ 17858 h 1327674"/>
                <a:gd name="connsiteX18" fmla="*/ 800456 w 3150188"/>
                <a:gd name="connsiteY18" fmla="*/ 17858 h 1327674"/>
                <a:gd name="connsiteX19" fmla="*/ 744850 w 3150188"/>
                <a:gd name="connsiteY19" fmla="*/ 5501 h 1327674"/>
                <a:gd name="connsiteX20" fmla="*/ 3445 w 3150188"/>
                <a:gd name="connsiteY20" fmla="*/ 11679 h 13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50188" h="1327674">
                  <a:moveTo>
                    <a:pt x="3445" y="11679"/>
                  </a:moveTo>
                  <a:cubicBezTo>
                    <a:pt x="2415" y="219684"/>
                    <a:pt x="-3763" y="453433"/>
                    <a:pt x="3445" y="641874"/>
                  </a:cubicBezTo>
                  <a:cubicBezTo>
                    <a:pt x="10653" y="830315"/>
                    <a:pt x="-10972" y="1034201"/>
                    <a:pt x="46693" y="1142323"/>
                  </a:cubicBezTo>
                  <a:cubicBezTo>
                    <a:pt x="104358" y="1250445"/>
                    <a:pt x="136280" y="1259712"/>
                    <a:pt x="349434" y="1290604"/>
                  </a:cubicBezTo>
                  <a:cubicBezTo>
                    <a:pt x="562588" y="1321496"/>
                    <a:pt x="1325617" y="1327674"/>
                    <a:pt x="1325617" y="1327674"/>
                  </a:cubicBezTo>
                  <a:lnTo>
                    <a:pt x="2833142" y="1321496"/>
                  </a:lnTo>
                  <a:cubicBezTo>
                    <a:pt x="3129704" y="1318407"/>
                    <a:pt x="3052474" y="1331793"/>
                    <a:pt x="3104990" y="1309139"/>
                  </a:cubicBezTo>
                  <a:cubicBezTo>
                    <a:pt x="3157506" y="1286485"/>
                    <a:pt x="3142061" y="1298841"/>
                    <a:pt x="3148239" y="1185571"/>
                  </a:cubicBezTo>
                  <a:cubicBezTo>
                    <a:pt x="3154417" y="1072301"/>
                    <a:pt x="3144120" y="739698"/>
                    <a:pt x="3142061" y="629517"/>
                  </a:cubicBezTo>
                  <a:cubicBezTo>
                    <a:pt x="3140002" y="519336"/>
                    <a:pt x="3141031" y="544050"/>
                    <a:pt x="3135882" y="524485"/>
                  </a:cubicBezTo>
                  <a:cubicBezTo>
                    <a:pt x="3130733" y="504920"/>
                    <a:pt x="3119407" y="514188"/>
                    <a:pt x="3111169" y="512128"/>
                  </a:cubicBezTo>
                  <a:cubicBezTo>
                    <a:pt x="3102931" y="510068"/>
                    <a:pt x="3086455" y="512128"/>
                    <a:pt x="3086455" y="512128"/>
                  </a:cubicBezTo>
                  <a:lnTo>
                    <a:pt x="1424472" y="499771"/>
                  </a:lnTo>
                  <a:cubicBezTo>
                    <a:pt x="1087751" y="495652"/>
                    <a:pt x="1157772" y="489473"/>
                    <a:pt x="1066126" y="487414"/>
                  </a:cubicBezTo>
                  <a:cubicBezTo>
                    <a:pt x="974480" y="485355"/>
                    <a:pt x="938439" y="487415"/>
                    <a:pt x="874595" y="487415"/>
                  </a:cubicBezTo>
                  <a:cubicBezTo>
                    <a:pt x="835465" y="477118"/>
                    <a:pt x="840615" y="462701"/>
                    <a:pt x="831347" y="425631"/>
                  </a:cubicBezTo>
                  <a:cubicBezTo>
                    <a:pt x="822080" y="388561"/>
                    <a:pt x="823109" y="332955"/>
                    <a:pt x="818990" y="264993"/>
                  </a:cubicBezTo>
                  <a:cubicBezTo>
                    <a:pt x="814871" y="197031"/>
                    <a:pt x="809723" y="59047"/>
                    <a:pt x="806634" y="17858"/>
                  </a:cubicBezTo>
                  <a:cubicBezTo>
                    <a:pt x="803545" y="-23331"/>
                    <a:pt x="810753" y="19917"/>
                    <a:pt x="800456" y="17858"/>
                  </a:cubicBezTo>
                  <a:cubicBezTo>
                    <a:pt x="790159" y="15799"/>
                    <a:pt x="744850" y="5501"/>
                    <a:pt x="744850" y="5501"/>
                  </a:cubicBezTo>
                  <a:lnTo>
                    <a:pt x="3445" y="11679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>
              <a:off x="3421264" y="8691102"/>
              <a:ext cx="368924" cy="457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>
              <a:off x="3777674" y="8668568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>
              <a:off x="3934807" y="8682003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101622" y="8682004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>
              <a:off x="426241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45434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3793934" y="8459070"/>
              <a:ext cx="49842" cy="535194"/>
              <a:chOff x="-953530" y="8101501"/>
              <a:chExt cx="49842" cy="535194"/>
            </a:xfrm>
          </p:grpSpPr>
          <p:sp>
            <p:nvSpPr>
              <p:cNvPr id="368" name="Rectangle 367"/>
              <p:cNvSpPr/>
              <p:nvPr/>
            </p:nvSpPr>
            <p:spPr>
              <a:xfrm>
                <a:off x="-953530" y="8101501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-949407" y="8439256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Oval 204"/>
            <p:cNvSpPr/>
            <p:nvPr/>
          </p:nvSpPr>
          <p:spPr>
            <a:xfrm>
              <a:off x="2227760" y="6260166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06" name="Group 205"/>
            <p:cNvGrpSpPr/>
            <p:nvPr/>
          </p:nvGrpSpPr>
          <p:grpSpPr>
            <a:xfrm>
              <a:off x="2073270" y="7085128"/>
              <a:ext cx="1728550" cy="405804"/>
              <a:chOff x="2138321" y="6898769"/>
              <a:chExt cx="1518326" cy="40580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7" name="Triangle 206"/>
            <p:cNvSpPr/>
            <p:nvPr/>
          </p:nvSpPr>
          <p:spPr>
            <a:xfrm rot="10800000">
              <a:off x="2897726" y="178445"/>
              <a:ext cx="90154" cy="130658"/>
            </a:xfrm>
            <a:prstGeom prst="triangle">
              <a:avLst/>
            </a:prstGeom>
            <a:gradFill flip="none" rotWithShape="1">
              <a:gsLst>
                <a:gs pos="64000">
                  <a:srgbClr val="C00000"/>
                </a:gs>
                <a:gs pos="94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540000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269946" y="1869503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2428746" y="962074"/>
              <a:ext cx="1027527" cy="275996"/>
              <a:chOff x="2549945" y="857000"/>
              <a:chExt cx="802004" cy="275996"/>
            </a:xfrm>
          </p:grpSpPr>
          <p:sp>
            <p:nvSpPr>
              <p:cNvPr id="353" name="Round Same Side Corner Rectangle 352"/>
              <p:cNvSpPr/>
              <p:nvPr/>
            </p:nvSpPr>
            <p:spPr>
              <a:xfrm rot="16200000">
                <a:off x="3237908" y="783199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4" name="Round Same Side Corner Rectangle 353"/>
              <p:cNvSpPr/>
              <p:nvPr/>
            </p:nvSpPr>
            <p:spPr>
              <a:xfrm rot="16200000">
                <a:off x="3238406" y="901623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5" name="Round Same Side Corner Rectangle 354"/>
              <p:cNvSpPr/>
              <p:nvPr/>
            </p:nvSpPr>
            <p:spPr>
              <a:xfrm rot="16200000">
                <a:off x="3237908" y="1018670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6" name="Round Same Side Corner Rectangle 355"/>
              <p:cNvSpPr/>
              <p:nvPr/>
            </p:nvSpPr>
            <p:spPr>
              <a:xfrm rot="5400000">
                <a:off x="2623746" y="1018955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7" name="Round Same Side Corner Rectangle 356"/>
              <p:cNvSpPr/>
              <p:nvPr/>
            </p:nvSpPr>
            <p:spPr>
              <a:xfrm rot="5400000">
                <a:off x="2623247" y="901910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8" name="Round Same Side Corner Rectangle 357"/>
              <p:cNvSpPr/>
              <p:nvPr/>
            </p:nvSpPr>
            <p:spPr>
              <a:xfrm rot="5400000">
                <a:off x="2623746" y="783484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359" name="Straight Connector 358"/>
              <p:cNvCxnSpPr/>
              <p:nvPr/>
            </p:nvCxnSpPr>
            <p:spPr>
              <a:xfrm flipH="1">
                <a:off x="2589966" y="877120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H="1">
                <a:off x="2591927" y="997506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flipH="1">
                <a:off x="2595081" y="1113093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3210894" y="876418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 flipH="1">
                <a:off x="3212855" y="996805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 flipH="1">
                <a:off x="3216009" y="1112391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/>
            <p:cNvGrpSpPr/>
            <p:nvPr/>
          </p:nvGrpSpPr>
          <p:grpSpPr>
            <a:xfrm>
              <a:off x="2433355" y="461902"/>
              <a:ext cx="1020410" cy="225022"/>
              <a:chOff x="9491" y="973411"/>
              <a:chExt cx="1640404" cy="762000"/>
            </a:xfrm>
          </p:grpSpPr>
          <p:sp>
            <p:nvSpPr>
              <p:cNvPr id="337" name="Freeform 336"/>
              <p:cNvSpPr/>
              <p:nvPr/>
            </p:nvSpPr>
            <p:spPr>
              <a:xfrm>
                <a:off x="16170" y="980836"/>
                <a:ext cx="536165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38" name="Freeform 337"/>
              <p:cNvSpPr/>
              <p:nvPr/>
            </p:nvSpPr>
            <p:spPr>
              <a:xfrm rot="10800000" flipH="1">
                <a:off x="9491" y="1576129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39" name="Freeform 338"/>
              <p:cNvSpPr/>
              <p:nvPr/>
            </p:nvSpPr>
            <p:spPr>
              <a:xfrm rot="10800000" flipV="1">
                <a:off x="1114684" y="973411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40" name="Freeform 339"/>
              <p:cNvSpPr/>
              <p:nvPr/>
            </p:nvSpPr>
            <p:spPr>
              <a:xfrm rot="10800000">
                <a:off x="1114684" y="1576128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grpSp>
            <p:nvGrpSpPr>
              <p:cNvPr id="341" name="Group 340"/>
              <p:cNvGrpSpPr/>
              <p:nvPr/>
            </p:nvGrpSpPr>
            <p:grpSpPr>
              <a:xfrm>
                <a:off x="1387924" y="1604407"/>
                <a:ext cx="91440" cy="91440"/>
                <a:chOff x="1387924" y="1604407"/>
                <a:chExt cx="91440" cy="9144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 flipH="1">
                  <a:off x="1387924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H="1" flipV="1">
                  <a:off x="1434950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/>
              <p:cNvGrpSpPr/>
              <p:nvPr/>
            </p:nvGrpSpPr>
            <p:grpSpPr>
              <a:xfrm>
                <a:off x="162486" y="1604407"/>
                <a:ext cx="91440" cy="91440"/>
                <a:chOff x="162486" y="1604407"/>
                <a:chExt cx="91440" cy="9144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 flipH="1">
                  <a:off x="162486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H="1" flipV="1">
                  <a:off x="209512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342"/>
              <p:cNvGrpSpPr/>
              <p:nvPr/>
            </p:nvGrpSpPr>
            <p:grpSpPr>
              <a:xfrm>
                <a:off x="158079" y="1001760"/>
                <a:ext cx="91440" cy="83127"/>
                <a:chOff x="158079" y="1001760"/>
                <a:chExt cx="91440" cy="9144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 flipH="1">
                  <a:off x="158079" y="1051314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H="1" flipV="1">
                  <a:off x="205105" y="1001760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Group 343"/>
              <p:cNvGrpSpPr/>
              <p:nvPr/>
            </p:nvGrpSpPr>
            <p:grpSpPr>
              <a:xfrm>
                <a:off x="1417576" y="993447"/>
                <a:ext cx="91440" cy="91440"/>
                <a:chOff x="1417576" y="993447"/>
                <a:chExt cx="91440" cy="9144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 flipH="1">
                  <a:off x="1417576" y="104300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H="1" flipV="1">
                  <a:off x="1464602" y="99344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Group 210"/>
            <p:cNvGrpSpPr/>
            <p:nvPr/>
          </p:nvGrpSpPr>
          <p:grpSpPr>
            <a:xfrm rot="10800000">
              <a:off x="2403664" y="2047799"/>
              <a:ext cx="1831163" cy="75036"/>
              <a:chOff x="1941172" y="1910140"/>
              <a:chExt cx="1527049" cy="56227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3208608" y="1910140"/>
                <a:ext cx="256503" cy="55738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5" name="Straight Connector 334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1941172" y="1958020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2" name="Oval 211"/>
            <p:cNvSpPr/>
            <p:nvPr/>
          </p:nvSpPr>
          <p:spPr>
            <a:xfrm>
              <a:off x="2302080" y="2410622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345326" y="3052280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2451871" y="2427513"/>
              <a:ext cx="2769279" cy="71494"/>
              <a:chOff x="2286000" y="2301734"/>
              <a:chExt cx="3890112" cy="125393"/>
            </a:xfrm>
          </p:grpSpPr>
          <p:sp>
            <p:nvSpPr>
              <p:cNvPr id="323" name="Rectangle 322"/>
              <p:cNvSpPr/>
              <p:nvPr/>
            </p:nvSpPr>
            <p:spPr>
              <a:xfrm rot="10800000">
                <a:off x="5666923" y="2330608"/>
                <a:ext cx="491973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 rot="10800000">
                <a:off x="2299653" y="2311695"/>
                <a:ext cx="304664" cy="10927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 rot="10800000">
                <a:off x="5108987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 rot="10800000">
                <a:off x="4327084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0800000">
                <a:off x="3365657" y="2310597"/>
                <a:ext cx="403361" cy="102626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8" name="Straight Connector 327"/>
              <p:cNvCxnSpPr/>
              <p:nvPr/>
            </p:nvCxnSpPr>
            <p:spPr>
              <a:xfrm flipH="1" flipV="1">
                <a:off x="2286000" y="2411730"/>
                <a:ext cx="3890108" cy="1539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H="1" flipV="1">
                <a:off x="2295310" y="2301734"/>
                <a:ext cx="3880802" cy="27616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5" name="Straight Connector 214"/>
            <p:cNvCxnSpPr/>
            <p:nvPr/>
          </p:nvCxnSpPr>
          <p:spPr>
            <a:xfrm>
              <a:off x="2644386" y="3486256"/>
              <a:ext cx="37609" cy="5526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H="1">
              <a:off x="2681995" y="3481684"/>
              <a:ext cx="13350" cy="55721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3170167" y="3486520"/>
              <a:ext cx="21890" cy="5149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3178302" y="3481684"/>
              <a:ext cx="81320" cy="519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ounded Rectangle 218"/>
            <p:cNvSpPr/>
            <p:nvPr/>
          </p:nvSpPr>
          <p:spPr>
            <a:xfrm>
              <a:off x="2298330" y="4003683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2551092" y="1343394"/>
              <a:ext cx="812932" cy="267789"/>
              <a:chOff x="2551087" y="1383041"/>
              <a:chExt cx="812932" cy="267789"/>
            </a:xfrm>
          </p:grpSpPr>
          <p:sp>
            <p:nvSpPr>
              <p:cNvPr id="319" name="Rectangle 318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2540515" y="2752519"/>
              <a:ext cx="812932" cy="267789"/>
              <a:chOff x="2551087" y="1383041"/>
              <a:chExt cx="812932" cy="267789"/>
            </a:xfrm>
          </p:grpSpPr>
          <p:sp>
            <p:nvSpPr>
              <p:cNvPr id="315" name="Rectangle 314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Rounded Rectangle 221"/>
            <p:cNvSpPr/>
            <p:nvPr/>
          </p:nvSpPr>
          <p:spPr>
            <a:xfrm>
              <a:off x="2249432" y="5579807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/>
            <p:cNvGrpSpPr/>
            <p:nvPr/>
          </p:nvGrpSpPr>
          <p:grpSpPr>
            <a:xfrm rot="10800000">
              <a:off x="2300026" y="5568540"/>
              <a:ext cx="1831163" cy="70517"/>
              <a:chOff x="1941172" y="1913526"/>
              <a:chExt cx="1527049" cy="52841"/>
            </a:xfrm>
          </p:grpSpPr>
          <p:sp>
            <p:nvSpPr>
              <p:cNvPr id="308" name="Rectangle 307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3" name="Straight Connector 312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4" name="Oval 223"/>
            <p:cNvSpPr/>
            <p:nvPr/>
          </p:nvSpPr>
          <p:spPr>
            <a:xfrm>
              <a:off x="2330481" y="4547764"/>
              <a:ext cx="12128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5" name="Line 10"/>
            <p:cNvSpPr>
              <a:spLocks noChangeShapeType="1"/>
            </p:cNvSpPr>
            <p:nvPr/>
          </p:nvSpPr>
          <p:spPr bwMode="auto">
            <a:xfrm>
              <a:off x="2681995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11"/>
            <p:cNvSpPr>
              <a:spLocks noChangeShapeType="1"/>
            </p:cNvSpPr>
            <p:nvPr/>
          </p:nvSpPr>
          <p:spPr bwMode="auto">
            <a:xfrm>
              <a:off x="2929190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12"/>
            <p:cNvSpPr>
              <a:spLocks noChangeShapeType="1"/>
            </p:cNvSpPr>
            <p:nvPr/>
          </p:nvSpPr>
          <p:spPr bwMode="auto">
            <a:xfrm>
              <a:off x="3175608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14"/>
            <p:cNvSpPr>
              <a:spLocks noChangeShapeType="1"/>
            </p:cNvSpPr>
            <p:nvPr/>
          </p:nvSpPr>
          <p:spPr bwMode="auto">
            <a:xfrm flipH="1">
              <a:off x="2430135" y="4038895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244634" y="5741661"/>
              <a:ext cx="1371600" cy="7743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0" name="Line 23"/>
            <p:cNvSpPr>
              <a:spLocks noChangeShapeType="1"/>
            </p:cNvSpPr>
            <p:nvPr/>
          </p:nvSpPr>
          <p:spPr bwMode="auto">
            <a:xfrm flipH="1">
              <a:off x="2929190" y="4605090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450188" y="5182065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450188" y="5347753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297022" y="51831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297022" y="53488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2245686" y="7712088"/>
              <a:ext cx="1367008" cy="53921"/>
              <a:chOff x="2252768" y="5480953"/>
              <a:chExt cx="1367008" cy="53921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2252768" y="5480953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082167" y="5489155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6" name="Freeform 235"/>
            <p:cNvSpPr/>
            <p:nvPr/>
          </p:nvSpPr>
          <p:spPr>
            <a:xfrm>
              <a:off x="2672105" y="8142967"/>
              <a:ext cx="812915" cy="783553"/>
            </a:xfrm>
            <a:custGeom>
              <a:avLst/>
              <a:gdLst>
                <a:gd name="connsiteX0" fmla="*/ 11678 w 812915"/>
                <a:gd name="connsiteY0" fmla="*/ 9943 h 783553"/>
                <a:gd name="connsiteX1" fmla="*/ 189099 w 812915"/>
                <a:gd name="connsiteY1" fmla="*/ 9943 h 783553"/>
                <a:gd name="connsiteX2" fmla="*/ 375619 w 812915"/>
                <a:gd name="connsiteY2" fmla="*/ 14492 h 783553"/>
                <a:gd name="connsiteX3" fmla="*/ 489350 w 812915"/>
                <a:gd name="connsiteY3" fmla="*/ 19041 h 783553"/>
                <a:gd name="connsiteX4" fmla="*/ 493899 w 812915"/>
                <a:gd name="connsiteY4" fmla="*/ 19041 h 783553"/>
                <a:gd name="connsiteX5" fmla="*/ 512096 w 812915"/>
                <a:gd name="connsiteY5" fmla="*/ 78182 h 783553"/>
                <a:gd name="connsiteX6" fmla="*/ 534843 w 812915"/>
                <a:gd name="connsiteY6" fmla="*/ 128223 h 783553"/>
                <a:gd name="connsiteX7" fmla="*/ 589434 w 812915"/>
                <a:gd name="connsiteY7" fmla="*/ 191913 h 783553"/>
                <a:gd name="connsiteX8" fmla="*/ 707714 w 812915"/>
                <a:gd name="connsiteY8" fmla="*/ 251053 h 783553"/>
                <a:gd name="connsiteX9" fmla="*/ 803249 w 812915"/>
                <a:gd name="connsiteY9" fmla="*/ 269250 h 783553"/>
                <a:gd name="connsiteX10" fmla="*/ 807798 w 812915"/>
                <a:gd name="connsiteY10" fmla="*/ 269250 h 783553"/>
                <a:gd name="connsiteX11" fmla="*/ 807798 w 812915"/>
                <a:gd name="connsiteY11" fmla="*/ 328391 h 783553"/>
                <a:gd name="connsiteX12" fmla="*/ 812347 w 812915"/>
                <a:gd name="connsiteY12" fmla="*/ 701429 h 783553"/>
                <a:gd name="connsiteX13" fmla="*/ 812347 w 812915"/>
                <a:gd name="connsiteY13" fmla="*/ 756020 h 783553"/>
                <a:gd name="connsiteX14" fmla="*/ 807798 w 812915"/>
                <a:gd name="connsiteY14" fmla="*/ 774217 h 783553"/>
                <a:gd name="connsiteX15" fmla="*/ 798699 w 812915"/>
                <a:gd name="connsiteY15" fmla="*/ 783316 h 783553"/>
                <a:gd name="connsiteX16" fmla="*/ 666771 w 812915"/>
                <a:gd name="connsiteY16" fmla="*/ 765119 h 783553"/>
                <a:gd name="connsiteX17" fmla="*/ 512096 w 812915"/>
                <a:gd name="connsiteY17" fmla="*/ 724176 h 783553"/>
                <a:gd name="connsiteX18" fmla="*/ 321028 w 812915"/>
                <a:gd name="connsiteY18" fmla="*/ 614994 h 783553"/>
                <a:gd name="connsiteX19" fmla="*/ 189099 w 812915"/>
                <a:gd name="connsiteY19" fmla="*/ 492164 h 783553"/>
                <a:gd name="connsiteX20" fmla="*/ 84467 w 812915"/>
                <a:gd name="connsiteY20" fmla="*/ 323841 h 783553"/>
                <a:gd name="connsiteX21" fmla="*/ 25326 w 812915"/>
                <a:gd name="connsiteY21" fmla="*/ 141871 h 783553"/>
                <a:gd name="connsiteX22" fmla="*/ 11678 w 812915"/>
                <a:gd name="connsiteY22" fmla="*/ 9943 h 78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915" h="783553">
                  <a:moveTo>
                    <a:pt x="11678" y="9943"/>
                  </a:moveTo>
                  <a:cubicBezTo>
                    <a:pt x="38973" y="-12045"/>
                    <a:pt x="128442" y="9185"/>
                    <a:pt x="189099" y="9943"/>
                  </a:cubicBezTo>
                  <a:cubicBezTo>
                    <a:pt x="249756" y="10701"/>
                    <a:pt x="375619" y="14492"/>
                    <a:pt x="375619" y="14492"/>
                  </a:cubicBezTo>
                  <a:lnTo>
                    <a:pt x="489350" y="19041"/>
                  </a:lnTo>
                  <a:cubicBezTo>
                    <a:pt x="509063" y="19799"/>
                    <a:pt x="490108" y="9184"/>
                    <a:pt x="493899" y="19041"/>
                  </a:cubicBezTo>
                  <a:cubicBezTo>
                    <a:pt x="497690" y="28898"/>
                    <a:pt x="505272" y="59985"/>
                    <a:pt x="512096" y="78182"/>
                  </a:cubicBezTo>
                  <a:cubicBezTo>
                    <a:pt x="518920" y="96379"/>
                    <a:pt x="521953" y="109268"/>
                    <a:pt x="534843" y="128223"/>
                  </a:cubicBezTo>
                  <a:cubicBezTo>
                    <a:pt x="547733" y="147178"/>
                    <a:pt x="560622" y="171441"/>
                    <a:pt x="589434" y="191913"/>
                  </a:cubicBezTo>
                  <a:cubicBezTo>
                    <a:pt x="618246" y="212385"/>
                    <a:pt x="672078" y="238163"/>
                    <a:pt x="707714" y="251053"/>
                  </a:cubicBezTo>
                  <a:cubicBezTo>
                    <a:pt x="743350" y="263943"/>
                    <a:pt x="786568" y="266217"/>
                    <a:pt x="803249" y="269250"/>
                  </a:cubicBezTo>
                  <a:cubicBezTo>
                    <a:pt x="819930" y="272283"/>
                    <a:pt x="807040" y="259393"/>
                    <a:pt x="807798" y="269250"/>
                  </a:cubicBezTo>
                  <a:cubicBezTo>
                    <a:pt x="808556" y="279107"/>
                    <a:pt x="807040" y="256361"/>
                    <a:pt x="807798" y="328391"/>
                  </a:cubicBezTo>
                  <a:cubicBezTo>
                    <a:pt x="808556" y="400421"/>
                    <a:pt x="811589" y="630158"/>
                    <a:pt x="812347" y="701429"/>
                  </a:cubicBezTo>
                  <a:cubicBezTo>
                    <a:pt x="813105" y="772700"/>
                    <a:pt x="813105" y="743889"/>
                    <a:pt x="812347" y="756020"/>
                  </a:cubicBezTo>
                  <a:cubicBezTo>
                    <a:pt x="811589" y="768151"/>
                    <a:pt x="810073" y="769668"/>
                    <a:pt x="807798" y="774217"/>
                  </a:cubicBezTo>
                  <a:cubicBezTo>
                    <a:pt x="805523" y="778766"/>
                    <a:pt x="822204" y="784832"/>
                    <a:pt x="798699" y="783316"/>
                  </a:cubicBezTo>
                  <a:cubicBezTo>
                    <a:pt x="775194" y="781800"/>
                    <a:pt x="714538" y="774976"/>
                    <a:pt x="666771" y="765119"/>
                  </a:cubicBezTo>
                  <a:cubicBezTo>
                    <a:pt x="619004" y="755262"/>
                    <a:pt x="569720" y="749197"/>
                    <a:pt x="512096" y="724176"/>
                  </a:cubicBezTo>
                  <a:cubicBezTo>
                    <a:pt x="454472" y="699155"/>
                    <a:pt x="374861" y="653663"/>
                    <a:pt x="321028" y="614994"/>
                  </a:cubicBezTo>
                  <a:cubicBezTo>
                    <a:pt x="267195" y="576325"/>
                    <a:pt x="228526" y="540689"/>
                    <a:pt x="189099" y="492164"/>
                  </a:cubicBezTo>
                  <a:cubicBezTo>
                    <a:pt x="149672" y="443639"/>
                    <a:pt x="111763" y="382223"/>
                    <a:pt x="84467" y="323841"/>
                  </a:cubicBezTo>
                  <a:cubicBezTo>
                    <a:pt x="57172" y="265459"/>
                    <a:pt x="38974" y="193429"/>
                    <a:pt x="25326" y="141871"/>
                  </a:cubicBezTo>
                  <a:cubicBezTo>
                    <a:pt x="11678" y="90313"/>
                    <a:pt x="-15617" y="31931"/>
                    <a:pt x="11678" y="9943"/>
                  </a:cubicBez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617172" y="7858467"/>
              <a:ext cx="610052" cy="255635"/>
              <a:chOff x="2491504" y="4971740"/>
              <a:chExt cx="880668" cy="267789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2491504" y="497809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2491504" y="514378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3259322" y="4971740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3259322" y="5137428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8" name="Can 237"/>
            <p:cNvSpPr/>
            <p:nvPr/>
          </p:nvSpPr>
          <p:spPr>
            <a:xfrm>
              <a:off x="3101214" y="4070755"/>
              <a:ext cx="91631" cy="4111891"/>
            </a:xfrm>
            <a:prstGeom prst="can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c 238"/>
            <p:cNvSpPr/>
            <p:nvPr/>
          </p:nvSpPr>
          <p:spPr>
            <a:xfrm rot="10385341">
              <a:off x="2960566" y="7528551"/>
              <a:ext cx="920884" cy="115805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40" name="Arc 239"/>
            <p:cNvSpPr/>
            <p:nvPr/>
          </p:nvSpPr>
          <p:spPr>
            <a:xfrm rot="10636617">
              <a:off x="2896844" y="7492437"/>
              <a:ext cx="1134380" cy="1271134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41" name="Arc 240"/>
            <p:cNvSpPr/>
            <p:nvPr/>
          </p:nvSpPr>
          <p:spPr>
            <a:xfrm rot="10623822">
              <a:off x="2935751" y="7559063"/>
              <a:ext cx="1083035" cy="1165856"/>
            </a:xfrm>
            <a:prstGeom prst="arc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V="1">
              <a:off x="3434714" y="8688938"/>
              <a:ext cx="14788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3453764" y="8725202"/>
              <a:ext cx="147887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3460114" y="8764455"/>
              <a:ext cx="147887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riangle 244"/>
            <p:cNvSpPr/>
            <p:nvPr/>
          </p:nvSpPr>
          <p:spPr>
            <a:xfrm rot="16200000">
              <a:off x="4886154" y="8276480"/>
              <a:ext cx="344524" cy="888018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rgbClr val="00B0F0"/>
                </a:gs>
                <a:gs pos="43000">
                  <a:srgbClr val="53C295"/>
                </a:gs>
                <a:gs pos="54000">
                  <a:srgbClr val="92D050"/>
                </a:gs>
                <a:gs pos="64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287009" y="3422956"/>
              <a:ext cx="3287316" cy="530184"/>
              <a:chOff x="1525134" y="3244511"/>
              <a:chExt cx="3287316" cy="530184"/>
            </a:xfrm>
          </p:grpSpPr>
          <p:sp>
            <p:nvSpPr>
              <p:cNvPr id="298" name="Rounded Rectangle 297"/>
              <p:cNvSpPr/>
              <p:nvPr/>
            </p:nvSpPr>
            <p:spPr>
              <a:xfrm>
                <a:off x="4656156" y="3244511"/>
                <a:ext cx="156294" cy="519390"/>
              </a:xfrm>
              <a:prstGeom prst="roundRect">
                <a:avLst/>
              </a:prstGeom>
              <a:gradFill>
                <a:gsLst>
                  <a:gs pos="95000">
                    <a:schemeClr val="bg2">
                      <a:lumMod val="75000"/>
                    </a:schemeClr>
                  </a:gs>
                  <a:gs pos="99000">
                    <a:schemeClr val="accent1">
                      <a:lumMod val="45000"/>
                      <a:lumOff val="55000"/>
                    </a:schemeClr>
                  </a:gs>
                  <a:gs pos="2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ounded Rectangle 298"/>
              <p:cNvSpPr/>
              <p:nvPr/>
            </p:nvSpPr>
            <p:spPr>
              <a:xfrm>
                <a:off x="1525134" y="3255305"/>
                <a:ext cx="156294" cy="519390"/>
              </a:xfrm>
              <a:prstGeom prst="roundRect">
                <a:avLst/>
              </a:prstGeom>
              <a:gradFill>
                <a:gsLst>
                  <a:gs pos="95000">
                    <a:schemeClr val="bg2">
                      <a:lumMod val="75000"/>
                    </a:schemeClr>
                  </a:gs>
                  <a:gs pos="99000">
                    <a:schemeClr val="accent1">
                      <a:lumMod val="45000"/>
                      <a:lumOff val="55000"/>
                    </a:schemeClr>
                  </a:gs>
                  <a:gs pos="2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ight Triangle 299"/>
              <p:cNvSpPr/>
              <p:nvPr/>
            </p:nvSpPr>
            <p:spPr>
              <a:xfrm>
                <a:off x="1675337" y="3270241"/>
                <a:ext cx="906179" cy="499614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ight Triangle 300"/>
              <p:cNvSpPr/>
              <p:nvPr/>
            </p:nvSpPr>
            <p:spPr>
              <a:xfrm flipH="1">
                <a:off x="3796229" y="3256022"/>
                <a:ext cx="867786" cy="499614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7" name="Triangle 246"/>
            <p:cNvSpPr/>
            <p:nvPr/>
          </p:nvSpPr>
          <p:spPr>
            <a:xfrm>
              <a:off x="2936139" y="4045610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Triangle 247"/>
            <p:cNvSpPr/>
            <p:nvPr/>
          </p:nvSpPr>
          <p:spPr>
            <a:xfrm>
              <a:off x="2694914" y="4039538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riangle 248"/>
            <p:cNvSpPr/>
            <p:nvPr/>
          </p:nvSpPr>
          <p:spPr>
            <a:xfrm>
              <a:off x="2435226" y="4039178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Triangle 249"/>
            <p:cNvSpPr/>
            <p:nvPr/>
          </p:nvSpPr>
          <p:spPr>
            <a:xfrm rot="10800000">
              <a:off x="2675441" y="4585083"/>
              <a:ext cx="515591" cy="98586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Triangle 250"/>
            <p:cNvSpPr/>
            <p:nvPr/>
          </p:nvSpPr>
          <p:spPr>
            <a:xfrm>
              <a:off x="2867086" y="5601542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496185" y="5038283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264003" y="503193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2497582" y="2584452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3265400" y="257809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340935" y="5919076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99009" y="591352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riangle 237"/>
            <p:cNvSpPr/>
            <p:nvPr/>
          </p:nvSpPr>
          <p:spPr>
            <a:xfrm rot="15370213">
              <a:off x="2437874" y="6236690"/>
              <a:ext cx="803633" cy="110566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695780 w 2779904"/>
                <a:gd name="connsiteY0" fmla="*/ 5033163 h 5033165"/>
                <a:gd name="connsiteX1" fmla="*/ 0 w 2779904"/>
                <a:gd name="connsiteY1" fmla="*/ 0 h 5033165"/>
                <a:gd name="connsiteX2" fmla="*/ 2779904 w 2779904"/>
                <a:gd name="connsiteY2" fmla="*/ 4381876 h 5033165"/>
                <a:gd name="connsiteX3" fmla="*/ 2695780 w 2779904"/>
                <a:gd name="connsiteY3" fmla="*/ 5033163 h 5033165"/>
                <a:gd name="connsiteX0" fmla="*/ 3111772 w 3195896"/>
                <a:gd name="connsiteY0" fmla="*/ 5318489 h 5318491"/>
                <a:gd name="connsiteX1" fmla="*/ 1 w 3195896"/>
                <a:gd name="connsiteY1" fmla="*/ 1 h 5318491"/>
                <a:gd name="connsiteX2" fmla="*/ 3195896 w 3195896"/>
                <a:gd name="connsiteY2" fmla="*/ 4667202 h 5318491"/>
                <a:gd name="connsiteX3" fmla="*/ 3111772 w 3195896"/>
                <a:gd name="connsiteY3" fmla="*/ 5318489 h 5318491"/>
                <a:gd name="connsiteX0" fmla="*/ 3408621 w 3492745"/>
                <a:gd name="connsiteY0" fmla="*/ 5023481 h 5023483"/>
                <a:gd name="connsiteX1" fmla="*/ -1 w 3492745"/>
                <a:gd name="connsiteY1" fmla="*/ 0 h 5023483"/>
                <a:gd name="connsiteX2" fmla="*/ 3492745 w 3492745"/>
                <a:gd name="connsiteY2" fmla="*/ 4372194 h 5023483"/>
                <a:gd name="connsiteX3" fmla="*/ 3408621 w 3492745"/>
                <a:gd name="connsiteY3" fmla="*/ 5023481 h 502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2745" h="5023483">
                  <a:moveTo>
                    <a:pt x="3408621" y="5023481"/>
                  </a:moveTo>
                  <a:lnTo>
                    <a:pt x="-1" y="0"/>
                  </a:lnTo>
                  <a:lnTo>
                    <a:pt x="3492745" y="4372194"/>
                  </a:lnTo>
                  <a:lnTo>
                    <a:pt x="3408621" y="502348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Triangle 258"/>
            <p:cNvSpPr/>
            <p:nvPr/>
          </p:nvSpPr>
          <p:spPr>
            <a:xfrm rot="10800000">
              <a:off x="2864590" y="5793603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/>
            <p:cNvGrpSpPr/>
            <p:nvPr/>
          </p:nvGrpSpPr>
          <p:grpSpPr>
            <a:xfrm rot="10800000">
              <a:off x="3432305" y="4909333"/>
              <a:ext cx="1831163" cy="70517"/>
              <a:chOff x="1941172" y="1913526"/>
              <a:chExt cx="1527049" cy="52841"/>
            </a:xfrm>
          </p:grpSpPr>
          <p:sp>
            <p:nvSpPr>
              <p:cNvPr id="291" name="Rectangle 290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6" name="Straight Connector 295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Triangle 260"/>
            <p:cNvSpPr/>
            <p:nvPr/>
          </p:nvSpPr>
          <p:spPr>
            <a:xfrm rot="10800000">
              <a:off x="2678492" y="2436641"/>
              <a:ext cx="537116" cy="36527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  <a:lumMod val="63000"/>
                  </a:srgbClr>
                </a:gs>
                <a:gs pos="0">
                  <a:srgbClr val="92D050">
                    <a:alpha val="61000"/>
                    <a:lumMod val="67000"/>
                  </a:srgbClr>
                </a:gs>
                <a:gs pos="100000">
                  <a:srgbClr val="92D050">
                    <a:alpha val="70000"/>
                    <a:lumMod val="7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Triangle 261"/>
            <p:cNvSpPr/>
            <p:nvPr/>
          </p:nvSpPr>
          <p:spPr>
            <a:xfrm>
              <a:off x="2550749" y="2794000"/>
              <a:ext cx="795083" cy="32009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Trapezoid 10"/>
            <p:cNvSpPr/>
            <p:nvPr/>
          </p:nvSpPr>
          <p:spPr>
            <a:xfrm rot="10800000">
              <a:off x="2362688" y="3498763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riangle 263"/>
            <p:cNvSpPr/>
            <p:nvPr/>
          </p:nvSpPr>
          <p:spPr>
            <a:xfrm rot="10800000">
              <a:off x="2514461" y="1911754"/>
              <a:ext cx="831371" cy="3016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riangle 264"/>
            <p:cNvSpPr/>
            <p:nvPr/>
          </p:nvSpPr>
          <p:spPr>
            <a:xfrm>
              <a:off x="2494333" y="2204983"/>
              <a:ext cx="860253" cy="22153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riangle 265"/>
            <p:cNvSpPr/>
            <p:nvPr/>
          </p:nvSpPr>
          <p:spPr>
            <a:xfrm>
              <a:off x="2533264" y="1077797"/>
              <a:ext cx="818490" cy="835216"/>
            </a:xfrm>
            <a:prstGeom prst="triangle">
              <a:avLst>
                <a:gd name="adj" fmla="val 51140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riangle 266"/>
            <p:cNvSpPr/>
            <p:nvPr/>
          </p:nvSpPr>
          <p:spPr>
            <a:xfrm rot="10800000">
              <a:off x="2814001" y="569609"/>
              <a:ext cx="272597" cy="549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Triangle 267"/>
            <p:cNvSpPr/>
            <p:nvPr/>
          </p:nvSpPr>
          <p:spPr>
            <a:xfrm>
              <a:off x="2811591" y="292641"/>
              <a:ext cx="273181" cy="28132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Triangle 268"/>
            <p:cNvSpPr/>
            <p:nvPr/>
          </p:nvSpPr>
          <p:spPr>
            <a:xfrm rot="10800000">
              <a:off x="2543903" y="3108726"/>
              <a:ext cx="822227" cy="12263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riangle 269"/>
            <p:cNvSpPr/>
            <p:nvPr/>
          </p:nvSpPr>
          <p:spPr>
            <a:xfrm>
              <a:off x="2241164" y="3234501"/>
              <a:ext cx="1429923" cy="28035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9"/>
            <p:cNvSpPr>
              <a:spLocks noChangeArrowheads="1"/>
            </p:cNvSpPr>
            <p:nvPr/>
          </p:nvSpPr>
          <p:spPr bwMode="auto">
            <a:xfrm>
              <a:off x="2890419" y="492048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>
                <a:latin typeface="Calibri" charset="0"/>
              </a:endParaRPr>
            </a:p>
          </p:txBody>
        </p:sp>
        <p:sp>
          <p:nvSpPr>
            <p:cNvPr id="272" name="Oval 29"/>
            <p:cNvSpPr>
              <a:spLocks noChangeArrowheads="1"/>
            </p:cNvSpPr>
            <p:nvPr/>
          </p:nvSpPr>
          <p:spPr bwMode="auto">
            <a:xfrm>
              <a:off x="2715292" y="491547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>
                <a:latin typeface="Calibri" charset="0"/>
              </a:endParaRPr>
            </a:p>
          </p:txBody>
        </p:sp>
        <p:sp>
          <p:nvSpPr>
            <p:cNvPr id="273" name="Oval 29"/>
            <p:cNvSpPr>
              <a:spLocks noChangeArrowheads="1"/>
            </p:cNvSpPr>
            <p:nvPr/>
          </p:nvSpPr>
          <p:spPr bwMode="auto">
            <a:xfrm>
              <a:off x="3069160" y="4919268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>
                <a:latin typeface="Calibri" charset="0"/>
              </a:endParaRPr>
            </a:p>
          </p:txBody>
        </p:sp>
        <p:sp>
          <p:nvSpPr>
            <p:cNvPr id="274" name="Triangle 273"/>
            <p:cNvSpPr/>
            <p:nvPr/>
          </p:nvSpPr>
          <p:spPr>
            <a:xfrm>
              <a:off x="2731080" y="5605746"/>
              <a:ext cx="190795" cy="17464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Triangle 274"/>
            <p:cNvSpPr/>
            <p:nvPr/>
          </p:nvSpPr>
          <p:spPr>
            <a:xfrm>
              <a:off x="2828646" y="5590507"/>
              <a:ext cx="191625" cy="19138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riangle 275"/>
            <p:cNvSpPr/>
            <p:nvPr/>
          </p:nvSpPr>
          <p:spPr>
            <a:xfrm>
              <a:off x="2921876" y="5606396"/>
              <a:ext cx="196193" cy="174294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Triangle 303"/>
            <p:cNvSpPr/>
            <p:nvPr/>
          </p:nvSpPr>
          <p:spPr>
            <a:xfrm rot="10404774">
              <a:off x="2774956" y="5752331"/>
              <a:ext cx="476523" cy="576105"/>
            </a:xfrm>
            <a:custGeom>
              <a:avLst/>
              <a:gdLst>
                <a:gd name="connsiteX0" fmla="*/ 0 w 190795"/>
                <a:gd name="connsiteY0" fmla="*/ 174647 h 174647"/>
                <a:gd name="connsiteX1" fmla="*/ 95398 w 190795"/>
                <a:gd name="connsiteY1" fmla="*/ 0 h 174647"/>
                <a:gd name="connsiteX2" fmla="*/ 190795 w 190795"/>
                <a:gd name="connsiteY2" fmla="*/ 174647 h 174647"/>
                <a:gd name="connsiteX3" fmla="*/ 0 w 190795"/>
                <a:gd name="connsiteY3" fmla="*/ 174647 h 174647"/>
                <a:gd name="connsiteX0" fmla="*/ 0 w 360974"/>
                <a:gd name="connsiteY0" fmla="*/ 174647 h 389261"/>
                <a:gd name="connsiteX1" fmla="*/ 95398 w 360974"/>
                <a:gd name="connsiteY1" fmla="*/ 0 h 389261"/>
                <a:gd name="connsiteX2" fmla="*/ 360974 w 360974"/>
                <a:gd name="connsiteY2" fmla="*/ 389261 h 389261"/>
                <a:gd name="connsiteX3" fmla="*/ 0 w 360974"/>
                <a:gd name="connsiteY3" fmla="*/ 174647 h 389261"/>
                <a:gd name="connsiteX0" fmla="*/ 80485 w 265576"/>
                <a:gd name="connsiteY0" fmla="*/ 367547 h 389261"/>
                <a:gd name="connsiteX1" fmla="*/ 0 w 265576"/>
                <a:gd name="connsiteY1" fmla="*/ 0 h 389261"/>
                <a:gd name="connsiteX2" fmla="*/ 265576 w 265576"/>
                <a:gd name="connsiteY2" fmla="*/ 389261 h 389261"/>
                <a:gd name="connsiteX3" fmla="*/ 80485 w 265576"/>
                <a:gd name="connsiteY3" fmla="*/ 367547 h 389261"/>
                <a:gd name="connsiteX0" fmla="*/ 80485 w 265576"/>
                <a:gd name="connsiteY0" fmla="*/ 367547 h 389261"/>
                <a:gd name="connsiteX1" fmla="*/ 36494 w 265576"/>
                <a:gd name="connsiteY1" fmla="*/ 161341 h 389261"/>
                <a:gd name="connsiteX2" fmla="*/ 0 w 265576"/>
                <a:gd name="connsiteY2" fmla="*/ 0 h 389261"/>
                <a:gd name="connsiteX3" fmla="*/ 265576 w 265576"/>
                <a:gd name="connsiteY3" fmla="*/ 389261 h 389261"/>
                <a:gd name="connsiteX4" fmla="*/ 80485 w 265576"/>
                <a:gd name="connsiteY4" fmla="*/ 367547 h 389261"/>
                <a:gd name="connsiteX0" fmla="*/ 386418 w 571509"/>
                <a:gd name="connsiteY0" fmla="*/ 562162 h 583876"/>
                <a:gd name="connsiteX1" fmla="*/ 0 w 571509"/>
                <a:gd name="connsiteY1" fmla="*/ 0 h 583876"/>
                <a:gd name="connsiteX2" fmla="*/ 305933 w 571509"/>
                <a:gd name="connsiteY2" fmla="*/ 194615 h 583876"/>
                <a:gd name="connsiteX3" fmla="*/ 571509 w 571509"/>
                <a:gd name="connsiteY3" fmla="*/ 583876 h 583876"/>
                <a:gd name="connsiteX4" fmla="*/ 386418 w 571509"/>
                <a:gd name="connsiteY4" fmla="*/ 562162 h 583876"/>
                <a:gd name="connsiteX0" fmla="*/ 386418 w 571509"/>
                <a:gd name="connsiteY0" fmla="*/ 576340 h 598054"/>
                <a:gd name="connsiteX1" fmla="*/ 0 w 571509"/>
                <a:gd name="connsiteY1" fmla="*/ 14178 h 598054"/>
                <a:gd name="connsiteX2" fmla="*/ 103120 w 571509"/>
                <a:gd name="connsiteY2" fmla="*/ 0 h 598054"/>
                <a:gd name="connsiteX3" fmla="*/ 571509 w 571509"/>
                <a:gd name="connsiteY3" fmla="*/ 598054 h 598054"/>
                <a:gd name="connsiteX4" fmla="*/ 386418 w 571509"/>
                <a:gd name="connsiteY4" fmla="*/ 576340 h 598054"/>
                <a:gd name="connsiteX0" fmla="*/ 423174 w 608265"/>
                <a:gd name="connsiteY0" fmla="*/ 576340 h 598054"/>
                <a:gd name="connsiteX1" fmla="*/ 0 w 608265"/>
                <a:gd name="connsiteY1" fmla="*/ 346 h 598054"/>
                <a:gd name="connsiteX2" fmla="*/ 139876 w 608265"/>
                <a:gd name="connsiteY2" fmla="*/ 0 h 598054"/>
                <a:gd name="connsiteX3" fmla="*/ 608265 w 608265"/>
                <a:gd name="connsiteY3" fmla="*/ 598054 h 598054"/>
                <a:gd name="connsiteX4" fmla="*/ 423174 w 608265"/>
                <a:gd name="connsiteY4" fmla="*/ 576340 h 598054"/>
                <a:gd name="connsiteX0" fmla="*/ 423174 w 608265"/>
                <a:gd name="connsiteY0" fmla="*/ 575994 h 597708"/>
                <a:gd name="connsiteX1" fmla="*/ 0 w 608265"/>
                <a:gd name="connsiteY1" fmla="*/ 0 h 597708"/>
                <a:gd name="connsiteX2" fmla="*/ 147153 w 608265"/>
                <a:gd name="connsiteY2" fmla="*/ 19671 h 597708"/>
                <a:gd name="connsiteX3" fmla="*/ 608265 w 608265"/>
                <a:gd name="connsiteY3" fmla="*/ 597708 h 597708"/>
                <a:gd name="connsiteX4" fmla="*/ 423174 w 608265"/>
                <a:gd name="connsiteY4" fmla="*/ 575994 h 597708"/>
                <a:gd name="connsiteX0" fmla="*/ 418928 w 604019"/>
                <a:gd name="connsiteY0" fmla="*/ 585092 h 606806"/>
                <a:gd name="connsiteX1" fmla="*/ 0 w 604019"/>
                <a:gd name="connsiteY1" fmla="*/ 0 h 606806"/>
                <a:gd name="connsiteX2" fmla="*/ 142907 w 604019"/>
                <a:gd name="connsiteY2" fmla="*/ 28769 h 606806"/>
                <a:gd name="connsiteX3" fmla="*/ 604019 w 604019"/>
                <a:gd name="connsiteY3" fmla="*/ 606806 h 606806"/>
                <a:gd name="connsiteX4" fmla="*/ 418928 w 604019"/>
                <a:gd name="connsiteY4" fmla="*/ 585092 h 606806"/>
                <a:gd name="connsiteX0" fmla="*/ 418928 w 604019"/>
                <a:gd name="connsiteY0" fmla="*/ 585092 h 606806"/>
                <a:gd name="connsiteX1" fmla="*/ 0 w 604019"/>
                <a:gd name="connsiteY1" fmla="*/ 0 h 606806"/>
                <a:gd name="connsiteX2" fmla="*/ 143635 w 604019"/>
                <a:gd name="connsiteY2" fmla="*/ 22461 h 606806"/>
                <a:gd name="connsiteX3" fmla="*/ 604019 w 604019"/>
                <a:gd name="connsiteY3" fmla="*/ 606806 h 606806"/>
                <a:gd name="connsiteX4" fmla="*/ 418928 w 604019"/>
                <a:gd name="connsiteY4" fmla="*/ 585092 h 606806"/>
                <a:gd name="connsiteX0" fmla="*/ 412620 w 604019"/>
                <a:gd name="connsiteY0" fmla="*/ 584364 h 606806"/>
                <a:gd name="connsiteX1" fmla="*/ 0 w 604019"/>
                <a:gd name="connsiteY1" fmla="*/ 0 h 606806"/>
                <a:gd name="connsiteX2" fmla="*/ 143635 w 604019"/>
                <a:gd name="connsiteY2" fmla="*/ 22461 h 606806"/>
                <a:gd name="connsiteX3" fmla="*/ 604019 w 604019"/>
                <a:gd name="connsiteY3" fmla="*/ 606806 h 606806"/>
                <a:gd name="connsiteX4" fmla="*/ 412620 w 604019"/>
                <a:gd name="connsiteY4" fmla="*/ 584364 h 606806"/>
                <a:gd name="connsiteX0" fmla="*/ 419656 w 611055"/>
                <a:gd name="connsiteY0" fmla="*/ 578785 h 601227"/>
                <a:gd name="connsiteX1" fmla="*/ 0 w 611055"/>
                <a:gd name="connsiteY1" fmla="*/ 0 h 601227"/>
                <a:gd name="connsiteX2" fmla="*/ 150671 w 611055"/>
                <a:gd name="connsiteY2" fmla="*/ 16882 h 601227"/>
                <a:gd name="connsiteX3" fmla="*/ 611055 w 611055"/>
                <a:gd name="connsiteY3" fmla="*/ 601227 h 601227"/>
                <a:gd name="connsiteX4" fmla="*/ 419656 w 611055"/>
                <a:gd name="connsiteY4" fmla="*/ 578785 h 601227"/>
                <a:gd name="connsiteX0" fmla="*/ 353057 w 544456"/>
                <a:gd name="connsiteY0" fmla="*/ 574291 h 596733"/>
                <a:gd name="connsiteX1" fmla="*/ 0 w 544456"/>
                <a:gd name="connsiteY1" fmla="*/ 0 h 596733"/>
                <a:gd name="connsiteX2" fmla="*/ 84072 w 544456"/>
                <a:gd name="connsiteY2" fmla="*/ 12388 h 596733"/>
                <a:gd name="connsiteX3" fmla="*/ 544456 w 544456"/>
                <a:gd name="connsiteY3" fmla="*/ 596733 h 596733"/>
                <a:gd name="connsiteX4" fmla="*/ 353057 w 544456"/>
                <a:gd name="connsiteY4" fmla="*/ 574291 h 596733"/>
                <a:gd name="connsiteX0" fmla="*/ 353057 w 544456"/>
                <a:gd name="connsiteY0" fmla="*/ 574291 h 596733"/>
                <a:gd name="connsiteX1" fmla="*/ 0 w 544456"/>
                <a:gd name="connsiteY1" fmla="*/ 0 h 596733"/>
                <a:gd name="connsiteX2" fmla="*/ 136598 w 544456"/>
                <a:gd name="connsiteY2" fmla="*/ 28041 h 596733"/>
                <a:gd name="connsiteX3" fmla="*/ 544456 w 544456"/>
                <a:gd name="connsiteY3" fmla="*/ 596733 h 596733"/>
                <a:gd name="connsiteX4" fmla="*/ 353057 w 544456"/>
                <a:gd name="connsiteY4" fmla="*/ 574291 h 596733"/>
                <a:gd name="connsiteX0" fmla="*/ 332071 w 523470"/>
                <a:gd name="connsiteY0" fmla="*/ 562280 h 584722"/>
                <a:gd name="connsiteX1" fmla="*/ 0 w 523470"/>
                <a:gd name="connsiteY1" fmla="*/ 0 h 584722"/>
                <a:gd name="connsiteX2" fmla="*/ 115612 w 523470"/>
                <a:gd name="connsiteY2" fmla="*/ 16030 h 584722"/>
                <a:gd name="connsiteX3" fmla="*/ 523470 w 523470"/>
                <a:gd name="connsiteY3" fmla="*/ 584722 h 584722"/>
                <a:gd name="connsiteX4" fmla="*/ 332071 w 523470"/>
                <a:gd name="connsiteY4" fmla="*/ 562280 h 584722"/>
                <a:gd name="connsiteX0" fmla="*/ 332071 w 523470"/>
                <a:gd name="connsiteY0" fmla="*/ 562280 h 584722"/>
                <a:gd name="connsiteX1" fmla="*/ 0 w 523470"/>
                <a:gd name="connsiteY1" fmla="*/ 0 h 584722"/>
                <a:gd name="connsiteX2" fmla="*/ 153461 w 523470"/>
                <a:gd name="connsiteY2" fmla="*/ 20400 h 584722"/>
                <a:gd name="connsiteX3" fmla="*/ 523470 w 523470"/>
                <a:gd name="connsiteY3" fmla="*/ 584722 h 584722"/>
                <a:gd name="connsiteX4" fmla="*/ 332071 w 523470"/>
                <a:gd name="connsiteY4" fmla="*/ 562280 h 584722"/>
                <a:gd name="connsiteX0" fmla="*/ 332071 w 511218"/>
                <a:gd name="connsiteY0" fmla="*/ 562280 h 580111"/>
                <a:gd name="connsiteX1" fmla="*/ 0 w 511218"/>
                <a:gd name="connsiteY1" fmla="*/ 0 h 580111"/>
                <a:gd name="connsiteX2" fmla="*/ 153461 w 511218"/>
                <a:gd name="connsiteY2" fmla="*/ 20400 h 580111"/>
                <a:gd name="connsiteX3" fmla="*/ 511218 w 511218"/>
                <a:gd name="connsiteY3" fmla="*/ 580111 h 580111"/>
                <a:gd name="connsiteX4" fmla="*/ 332071 w 511218"/>
                <a:gd name="connsiteY4" fmla="*/ 562280 h 580111"/>
                <a:gd name="connsiteX0" fmla="*/ 308536 w 487683"/>
                <a:gd name="connsiteY0" fmla="*/ 572347 h 590178"/>
                <a:gd name="connsiteX1" fmla="*/ 0 w 487683"/>
                <a:gd name="connsiteY1" fmla="*/ 0 h 590178"/>
                <a:gd name="connsiteX2" fmla="*/ 129926 w 487683"/>
                <a:gd name="connsiteY2" fmla="*/ 30467 h 590178"/>
                <a:gd name="connsiteX3" fmla="*/ 487683 w 487683"/>
                <a:gd name="connsiteY3" fmla="*/ 590178 h 590178"/>
                <a:gd name="connsiteX4" fmla="*/ 308536 w 487683"/>
                <a:gd name="connsiteY4" fmla="*/ 572347 h 590178"/>
                <a:gd name="connsiteX0" fmla="*/ 308536 w 487683"/>
                <a:gd name="connsiteY0" fmla="*/ 572347 h 590178"/>
                <a:gd name="connsiteX1" fmla="*/ 0 w 487683"/>
                <a:gd name="connsiteY1" fmla="*/ 0 h 590178"/>
                <a:gd name="connsiteX2" fmla="*/ 152733 w 487683"/>
                <a:gd name="connsiteY2" fmla="*/ 26708 h 590178"/>
                <a:gd name="connsiteX3" fmla="*/ 487683 w 487683"/>
                <a:gd name="connsiteY3" fmla="*/ 590178 h 590178"/>
                <a:gd name="connsiteX4" fmla="*/ 308536 w 487683"/>
                <a:gd name="connsiteY4" fmla="*/ 572347 h 590178"/>
                <a:gd name="connsiteX0" fmla="*/ 297376 w 476523"/>
                <a:gd name="connsiteY0" fmla="*/ 558274 h 576105"/>
                <a:gd name="connsiteX1" fmla="*/ 0 w 476523"/>
                <a:gd name="connsiteY1" fmla="*/ 0 h 576105"/>
                <a:gd name="connsiteX2" fmla="*/ 141573 w 476523"/>
                <a:gd name="connsiteY2" fmla="*/ 12635 h 576105"/>
                <a:gd name="connsiteX3" fmla="*/ 476523 w 476523"/>
                <a:gd name="connsiteY3" fmla="*/ 576105 h 576105"/>
                <a:gd name="connsiteX4" fmla="*/ 297376 w 476523"/>
                <a:gd name="connsiteY4" fmla="*/ 558274 h 57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523" h="576105">
                  <a:moveTo>
                    <a:pt x="297376" y="558274"/>
                  </a:moveTo>
                  <a:lnTo>
                    <a:pt x="0" y="0"/>
                  </a:lnTo>
                  <a:lnTo>
                    <a:pt x="141573" y="12635"/>
                  </a:lnTo>
                  <a:lnTo>
                    <a:pt x="476523" y="576105"/>
                  </a:lnTo>
                  <a:lnTo>
                    <a:pt x="297376" y="5582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Triangle 238"/>
            <p:cNvSpPr/>
            <p:nvPr/>
          </p:nvSpPr>
          <p:spPr>
            <a:xfrm rot="10564552">
              <a:off x="2555672" y="6255661"/>
              <a:ext cx="943855" cy="10706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2757648 w 3470261"/>
                <a:gd name="connsiteY0" fmla="*/ 3992090 h 4066898"/>
                <a:gd name="connsiteX1" fmla="*/ -2 w 3470261"/>
                <a:gd name="connsiteY1" fmla="*/ -1 h 4066898"/>
                <a:gd name="connsiteX2" fmla="*/ 3470260 w 3470261"/>
                <a:gd name="connsiteY2" fmla="*/ 4066896 h 4066898"/>
                <a:gd name="connsiteX3" fmla="*/ 2757648 w 3470261"/>
                <a:gd name="connsiteY3" fmla="*/ 3992090 h 4066898"/>
                <a:gd name="connsiteX0" fmla="*/ 2757652 w 3470265"/>
                <a:gd name="connsiteY0" fmla="*/ 3992090 h 4066898"/>
                <a:gd name="connsiteX1" fmla="*/ 2 w 3470265"/>
                <a:gd name="connsiteY1" fmla="*/ -1 h 4066898"/>
                <a:gd name="connsiteX2" fmla="*/ 1953535 w 3470265"/>
                <a:gd name="connsiteY2" fmla="*/ 2226881 h 4066898"/>
                <a:gd name="connsiteX3" fmla="*/ 3470264 w 3470265"/>
                <a:gd name="connsiteY3" fmla="*/ 4066896 h 4066898"/>
                <a:gd name="connsiteX4" fmla="*/ 2757652 w 3470265"/>
                <a:gd name="connsiteY4" fmla="*/ 3992090 h 4066898"/>
                <a:gd name="connsiteX0" fmla="*/ 2757648 w 5881463"/>
                <a:gd name="connsiteY0" fmla="*/ 3992090 h 4066898"/>
                <a:gd name="connsiteX1" fmla="*/ -2 w 5881463"/>
                <a:gd name="connsiteY1" fmla="*/ -1 h 4066898"/>
                <a:gd name="connsiteX2" fmla="*/ 5881464 w 5881463"/>
                <a:gd name="connsiteY2" fmla="*/ 665579 h 4066898"/>
                <a:gd name="connsiteX3" fmla="*/ 3470260 w 5881463"/>
                <a:gd name="connsiteY3" fmla="*/ 4066896 h 4066898"/>
                <a:gd name="connsiteX4" fmla="*/ 2757648 w 5881463"/>
                <a:gd name="connsiteY4" fmla="*/ 3992090 h 4066898"/>
                <a:gd name="connsiteX0" fmla="*/ 0 w 3123815"/>
                <a:gd name="connsiteY0" fmla="*/ 3444150 h 3518958"/>
                <a:gd name="connsiteX1" fmla="*/ 2743860 w 3123815"/>
                <a:gd name="connsiteY1" fmla="*/ -1 h 3518958"/>
                <a:gd name="connsiteX2" fmla="*/ 3123816 w 3123815"/>
                <a:gd name="connsiteY2" fmla="*/ 117639 h 3518958"/>
                <a:gd name="connsiteX3" fmla="*/ 712612 w 3123815"/>
                <a:gd name="connsiteY3" fmla="*/ 3518956 h 3518958"/>
                <a:gd name="connsiteX4" fmla="*/ 0 w 3123815"/>
                <a:gd name="connsiteY4" fmla="*/ 3444150 h 3518958"/>
                <a:gd name="connsiteX0" fmla="*/ 0 w 3154456"/>
                <a:gd name="connsiteY0" fmla="*/ 3444150 h 3518958"/>
                <a:gd name="connsiteX1" fmla="*/ 2743860 w 3154456"/>
                <a:gd name="connsiteY1" fmla="*/ -1 h 3518958"/>
                <a:gd name="connsiteX2" fmla="*/ 3154455 w 3154456"/>
                <a:gd name="connsiteY2" fmla="*/ 60521 h 3518958"/>
                <a:gd name="connsiteX3" fmla="*/ 712612 w 3154456"/>
                <a:gd name="connsiteY3" fmla="*/ 3518956 h 3518958"/>
                <a:gd name="connsiteX4" fmla="*/ 0 w 3154456"/>
                <a:gd name="connsiteY4" fmla="*/ 3444150 h 3518958"/>
                <a:gd name="connsiteX0" fmla="*/ 0 w 2758672"/>
                <a:gd name="connsiteY0" fmla="*/ 3444150 h 3518958"/>
                <a:gd name="connsiteX1" fmla="*/ 2743860 w 2758672"/>
                <a:gd name="connsiteY1" fmla="*/ -1 h 3518958"/>
                <a:gd name="connsiteX2" fmla="*/ 2758671 w 2758672"/>
                <a:gd name="connsiteY2" fmla="*/ 1412374 h 3518958"/>
                <a:gd name="connsiteX3" fmla="*/ 712612 w 2758672"/>
                <a:gd name="connsiteY3" fmla="*/ 3518956 h 3518958"/>
                <a:gd name="connsiteX4" fmla="*/ 0 w 2758672"/>
                <a:gd name="connsiteY4" fmla="*/ 3444150 h 3518958"/>
                <a:gd name="connsiteX0" fmla="*/ 0 w 2758672"/>
                <a:gd name="connsiteY0" fmla="*/ 2076934 h 2151742"/>
                <a:gd name="connsiteX1" fmla="*/ 2157631 w 2758672"/>
                <a:gd name="connsiteY1" fmla="*/ 0 h 2151742"/>
                <a:gd name="connsiteX2" fmla="*/ 2758671 w 2758672"/>
                <a:gd name="connsiteY2" fmla="*/ 45158 h 2151742"/>
                <a:gd name="connsiteX3" fmla="*/ 712612 w 2758672"/>
                <a:gd name="connsiteY3" fmla="*/ 2151740 h 2151742"/>
                <a:gd name="connsiteX4" fmla="*/ 0 w 2758672"/>
                <a:gd name="connsiteY4" fmla="*/ 2076934 h 2151742"/>
                <a:gd name="connsiteX0" fmla="*/ 0 w 2768446"/>
                <a:gd name="connsiteY0" fmla="*/ 2076934 h 2151742"/>
                <a:gd name="connsiteX1" fmla="*/ 2157631 w 2768446"/>
                <a:gd name="connsiteY1" fmla="*/ 0 h 2151742"/>
                <a:gd name="connsiteX2" fmla="*/ 2768446 w 2768446"/>
                <a:gd name="connsiteY2" fmla="*/ 105321 h 2151742"/>
                <a:gd name="connsiteX3" fmla="*/ 712612 w 2768446"/>
                <a:gd name="connsiteY3" fmla="*/ 2151740 h 2151742"/>
                <a:gd name="connsiteX4" fmla="*/ 0 w 2768446"/>
                <a:gd name="connsiteY4" fmla="*/ 2076934 h 2151742"/>
                <a:gd name="connsiteX0" fmla="*/ 0 w 2768446"/>
                <a:gd name="connsiteY0" fmla="*/ 2051419 h 2126227"/>
                <a:gd name="connsiteX1" fmla="*/ 2101893 w 2768446"/>
                <a:gd name="connsiteY1" fmla="*/ -1 h 2126227"/>
                <a:gd name="connsiteX2" fmla="*/ 2768446 w 2768446"/>
                <a:gd name="connsiteY2" fmla="*/ 79806 h 2126227"/>
                <a:gd name="connsiteX3" fmla="*/ 712612 w 2768446"/>
                <a:gd name="connsiteY3" fmla="*/ 2126225 h 2126227"/>
                <a:gd name="connsiteX4" fmla="*/ 0 w 2768446"/>
                <a:gd name="connsiteY4" fmla="*/ 2051419 h 2126227"/>
                <a:gd name="connsiteX0" fmla="*/ 0 w 2585320"/>
                <a:gd name="connsiteY0" fmla="*/ 2051419 h 2126227"/>
                <a:gd name="connsiteX1" fmla="*/ 2101893 w 2585320"/>
                <a:gd name="connsiteY1" fmla="*/ -1 h 2126227"/>
                <a:gd name="connsiteX2" fmla="*/ 2585320 w 2585320"/>
                <a:gd name="connsiteY2" fmla="*/ 66018 h 2126227"/>
                <a:gd name="connsiteX3" fmla="*/ 712612 w 2585320"/>
                <a:gd name="connsiteY3" fmla="*/ 2126225 h 2126227"/>
                <a:gd name="connsiteX4" fmla="*/ 0 w 2585320"/>
                <a:gd name="connsiteY4" fmla="*/ 2051419 h 2126227"/>
                <a:gd name="connsiteX0" fmla="*/ 0 w 2585320"/>
                <a:gd name="connsiteY0" fmla="*/ 2063370 h 2138178"/>
                <a:gd name="connsiteX1" fmla="*/ 1943187 w 2585320"/>
                <a:gd name="connsiteY1" fmla="*/ -1 h 2138178"/>
                <a:gd name="connsiteX2" fmla="*/ 2585320 w 2585320"/>
                <a:gd name="connsiteY2" fmla="*/ 77969 h 2138178"/>
                <a:gd name="connsiteX3" fmla="*/ 712612 w 2585320"/>
                <a:gd name="connsiteY3" fmla="*/ 2138176 h 2138178"/>
                <a:gd name="connsiteX4" fmla="*/ 0 w 2585320"/>
                <a:gd name="connsiteY4" fmla="*/ 2063370 h 2138178"/>
                <a:gd name="connsiteX0" fmla="*/ 0 w 2608900"/>
                <a:gd name="connsiteY0" fmla="*/ 2048132 h 2138178"/>
                <a:gd name="connsiteX1" fmla="*/ 1966767 w 2608900"/>
                <a:gd name="connsiteY1" fmla="*/ -1 h 2138178"/>
                <a:gd name="connsiteX2" fmla="*/ 2608900 w 2608900"/>
                <a:gd name="connsiteY2" fmla="*/ 77969 h 2138178"/>
                <a:gd name="connsiteX3" fmla="*/ 736192 w 2608900"/>
                <a:gd name="connsiteY3" fmla="*/ 2138176 h 2138178"/>
                <a:gd name="connsiteX4" fmla="*/ 0 w 2608900"/>
                <a:gd name="connsiteY4" fmla="*/ 2048132 h 2138178"/>
                <a:gd name="connsiteX0" fmla="*/ -2 w 2573113"/>
                <a:gd name="connsiteY0" fmla="*/ 2064288 h 2138178"/>
                <a:gd name="connsiteX1" fmla="*/ 1930980 w 2573113"/>
                <a:gd name="connsiteY1" fmla="*/ -1 h 2138178"/>
                <a:gd name="connsiteX2" fmla="*/ 2573113 w 2573113"/>
                <a:gd name="connsiteY2" fmla="*/ 77969 h 2138178"/>
                <a:gd name="connsiteX3" fmla="*/ 700405 w 2573113"/>
                <a:gd name="connsiteY3" fmla="*/ 2138176 h 2138178"/>
                <a:gd name="connsiteX4" fmla="*/ -2 w 2573113"/>
                <a:gd name="connsiteY4" fmla="*/ 2064288 h 2138178"/>
                <a:gd name="connsiteX0" fmla="*/ 1 w 2598370"/>
                <a:gd name="connsiteY0" fmla="*/ 2075851 h 2138178"/>
                <a:gd name="connsiteX1" fmla="*/ 1956237 w 2598370"/>
                <a:gd name="connsiteY1" fmla="*/ -1 h 2138178"/>
                <a:gd name="connsiteX2" fmla="*/ 2598370 w 2598370"/>
                <a:gd name="connsiteY2" fmla="*/ 77969 h 2138178"/>
                <a:gd name="connsiteX3" fmla="*/ 725662 w 2598370"/>
                <a:gd name="connsiteY3" fmla="*/ 2138176 h 2138178"/>
                <a:gd name="connsiteX4" fmla="*/ 1 w 2598370"/>
                <a:gd name="connsiteY4" fmla="*/ 2075851 h 2138178"/>
                <a:gd name="connsiteX0" fmla="*/ 1 w 2475447"/>
                <a:gd name="connsiteY0" fmla="*/ 2075851 h 2138178"/>
                <a:gd name="connsiteX1" fmla="*/ 1956237 w 2475447"/>
                <a:gd name="connsiteY1" fmla="*/ -1 h 2138178"/>
                <a:gd name="connsiteX2" fmla="*/ 2475448 w 2475447"/>
                <a:gd name="connsiteY2" fmla="*/ 82173 h 2138178"/>
                <a:gd name="connsiteX3" fmla="*/ 725662 w 2475447"/>
                <a:gd name="connsiteY3" fmla="*/ 2138176 h 2138178"/>
                <a:gd name="connsiteX4" fmla="*/ 1 w 2475447"/>
                <a:gd name="connsiteY4" fmla="*/ 2075851 h 2138178"/>
                <a:gd name="connsiteX0" fmla="*/ 1 w 2475447"/>
                <a:gd name="connsiteY0" fmla="*/ 2053645 h 2115972"/>
                <a:gd name="connsiteX1" fmla="*/ 1893514 w 2475447"/>
                <a:gd name="connsiteY1" fmla="*/ 0 h 2115972"/>
                <a:gd name="connsiteX2" fmla="*/ 2475448 w 2475447"/>
                <a:gd name="connsiteY2" fmla="*/ 59967 h 2115972"/>
                <a:gd name="connsiteX3" fmla="*/ 725662 w 2475447"/>
                <a:gd name="connsiteY3" fmla="*/ 2115970 h 2115972"/>
                <a:gd name="connsiteX4" fmla="*/ 1 w 2475447"/>
                <a:gd name="connsiteY4" fmla="*/ 2053645 h 2115972"/>
                <a:gd name="connsiteX0" fmla="*/ 1 w 2475447"/>
                <a:gd name="connsiteY0" fmla="*/ 2080446 h 2142773"/>
                <a:gd name="connsiteX1" fmla="*/ 1895192 w 2475447"/>
                <a:gd name="connsiteY1" fmla="*/ -1 h 2142773"/>
                <a:gd name="connsiteX2" fmla="*/ 2475448 w 2475447"/>
                <a:gd name="connsiteY2" fmla="*/ 86768 h 2142773"/>
                <a:gd name="connsiteX3" fmla="*/ 725662 w 2475447"/>
                <a:gd name="connsiteY3" fmla="*/ 2142771 h 2142773"/>
                <a:gd name="connsiteX4" fmla="*/ 1 w 2475447"/>
                <a:gd name="connsiteY4" fmla="*/ 2080446 h 2142773"/>
                <a:gd name="connsiteX0" fmla="*/ 1 w 2413567"/>
                <a:gd name="connsiteY0" fmla="*/ 2080446 h 2142773"/>
                <a:gd name="connsiteX1" fmla="*/ 1895192 w 2413567"/>
                <a:gd name="connsiteY1" fmla="*/ -1 h 2142773"/>
                <a:gd name="connsiteX2" fmla="*/ 2413569 w 2413567"/>
                <a:gd name="connsiteY2" fmla="*/ 95575 h 2142773"/>
                <a:gd name="connsiteX3" fmla="*/ 725662 w 2413567"/>
                <a:gd name="connsiteY3" fmla="*/ 2142771 h 2142773"/>
                <a:gd name="connsiteX4" fmla="*/ 1 w 2413567"/>
                <a:gd name="connsiteY4" fmla="*/ 2080446 h 2142773"/>
                <a:gd name="connsiteX0" fmla="*/ 1 w 2413571"/>
                <a:gd name="connsiteY0" fmla="*/ 2053645 h 2115972"/>
                <a:gd name="connsiteX1" fmla="*/ 1893517 w 2413571"/>
                <a:gd name="connsiteY1" fmla="*/ -2 h 2115972"/>
                <a:gd name="connsiteX2" fmla="*/ 2413569 w 2413571"/>
                <a:gd name="connsiteY2" fmla="*/ 68774 h 2115972"/>
                <a:gd name="connsiteX3" fmla="*/ 725662 w 2413571"/>
                <a:gd name="connsiteY3" fmla="*/ 2115970 h 2115972"/>
                <a:gd name="connsiteX4" fmla="*/ 1 w 2413571"/>
                <a:gd name="connsiteY4" fmla="*/ 2053645 h 2115972"/>
                <a:gd name="connsiteX0" fmla="*/ 1 w 3002768"/>
                <a:gd name="connsiteY0" fmla="*/ 2 h 7121252"/>
                <a:gd name="connsiteX1" fmla="*/ 2482717 w 3002768"/>
                <a:gd name="connsiteY1" fmla="*/ 5005278 h 7121252"/>
                <a:gd name="connsiteX2" fmla="*/ 3002769 w 3002768"/>
                <a:gd name="connsiteY2" fmla="*/ 5074054 h 7121252"/>
                <a:gd name="connsiteX3" fmla="*/ 1314862 w 3002768"/>
                <a:gd name="connsiteY3" fmla="*/ 7121250 h 7121252"/>
                <a:gd name="connsiteX4" fmla="*/ 1 w 3002768"/>
                <a:gd name="connsiteY4" fmla="*/ 2 h 7121252"/>
                <a:gd name="connsiteX0" fmla="*/ 1 w 3002768"/>
                <a:gd name="connsiteY0" fmla="*/ 2 h 5200098"/>
                <a:gd name="connsiteX1" fmla="*/ 2482717 w 3002768"/>
                <a:gd name="connsiteY1" fmla="*/ 5005278 h 5200098"/>
                <a:gd name="connsiteX2" fmla="*/ 3002769 w 3002768"/>
                <a:gd name="connsiteY2" fmla="*/ 5074054 h 5200098"/>
                <a:gd name="connsiteX3" fmla="*/ 2085018 w 3002768"/>
                <a:gd name="connsiteY3" fmla="*/ 5200096 h 5200098"/>
                <a:gd name="connsiteX4" fmla="*/ 1 w 3002768"/>
                <a:gd name="connsiteY4" fmla="*/ 2 h 5200098"/>
                <a:gd name="connsiteX0" fmla="*/ 1 w 3002768"/>
                <a:gd name="connsiteY0" fmla="*/ 2 h 5200098"/>
                <a:gd name="connsiteX1" fmla="*/ 2843815 w 3002768"/>
                <a:gd name="connsiteY1" fmla="*/ 4722807 h 5200098"/>
                <a:gd name="connsiteX2" fmla="*/ 3002769 w 3002768"/>
                <a:gd name="connsiteY2" fmla="*/ 5074054 h 5200098"/>
                <a:gd name="connsiteX3" fmla="*/ 2085018 w 3002768"/>
                <a:gd name="connsiteY3" fmla="*/ 5200096 h 5200098"/>
                <a:gd name="connsiteX4" fmla="*/ 1 w 3002768"/>
                <a:gd name="connsiteY4" fmla="*/ 2 h 5200098"/>
                <a:gd name="connsiteX0" fmla="*/ 1 w 3002768"/>
                <a:gd name="connsiteY0" fmla="*/ 2 h 5074052"/>
                <a:gd name="connsiteX1" fmla="*/ 2843815 w 3002768"/>
                <a:gd name="connsiteY1" fmla="*/ 4722807 h 5074052"/>
                <a:gd name="connsiteX2" fmla="*/ 3002769 w 3002768"/>
                <a:gd name="connsiteY2" fmla="*/ 5074054 h 5074052"/>
                <a:gd name="connsiteX3" fmla="*/ 2518528 w 3002768"/>
                <a:gd name="connsiteY3" fmla="*/ 4936542 h 5074052"/>
                <a:gd name="connsiteX4" fmla="*/ 1 w 3002768"/>
                <a:gd name="connsiteY4" fmla="*/ 2 h 5074052"/>
                <a:gd name="connsiteX0" fmla="*/ 1 w 3537655"/>
                <a:gd name="connsiteY0" fmla="*/ -1 h 4562313"/>
                <a:gd name="connsiteX1" fmla="*/ 3378702 w 3537655"/>
                <a:gd name="connsiteY1" fmla="*/ 4211068 h 4562313"/>
                <a:gd name="connsiteX2" fmla="*/ 3537656 w 3537655"/>
                <a:gd name="connsiteY2" fmla="*/ 4562315 h 4562313"/>
                <a:gd name="connsiteX3" fmla="*/ 3053415 w 3537655"/>
                <a:gd name="connsiteY3" fmla="*/ 4424803 h 4562313"/>
                <a:gd name="connsiteX4" fmla="*/ 1 w 3537655"/>
                <a:gd name="connsiteY4" fmla="*/ -1 h 4562313"/>
                <a:gd name="connsiteX0" fmla="*/ 1 w 3537655"/>
                <a:gd name="connsiteY0" fmla="*/ -1 h 4562313"/>
                <a:gd name="connsiteX1" fmla="*/ 3378702 w 3537655"/>
                <a:gd name="connsiteY1" fmla="*/ 4211068 h 4562313"/>
                <a:gd name="connsiteX2" fmla="*/ 3537656 w 3537655"/>
                <a:gd name="connsiteY2" fmla="*/ 4562315 h 4562313"/>
                <a:gd name="connsiteX3" fmla="*/ 3076162 w 3537655"/>
                <a:gd name="connsiteY3" fmla="*/ 4453438 h 4562313"/>
                <a:gd name="connsiteX4" fmla="*/ 1 w 3537655"/>
                <a:gd name="connsiteY4" fmla="*/ -1 h 4562313"/>
                <a:gd name="connsiteX0" fmla="*/ 1 w 3537655"/>
                <a:gd name="connsiteY0" fmla="*/ -1 h 4562313"/>
                <a:gd name="connsiteX1" fmla="*/ 3281035 w 3537655"/>
                <a:gd name="connsiteY1" fmla="*/ 4203717 h 4562313"/>
                <a:gd name="connsiteX2" fmla="*/ 3537656 w 3537655"/>
                <a:gd name="connsiteY2" fmla="*/ 4562315 h 4562313"/>
                <a:gd name="connsiteX3" fmla="*/ 3076162 w 3537655"/>
                <a:gd name="connsiteY3" fmla="*/ 4453438 h 4562313"/>
                <a:gd name="connsiteX4" fmla="*/ 1 w 3537655"/>
                <a:gd name="connsiteY4" fmla="*/ -1 h 4562313"/>
                <a:gd name="connsiteX0" fmla="*/ 0 w 3459379"/>
                <a:gd name="connsiteY0" fmla="*/ 1 h 4637203"/>
                <a:gd name="connsiteX1" fmla="*/ 3202759 w 3459379"/>
                <a:gd name="connsiteY1" fmla="*/ 4278607 h 4637203"/>
                <a:gd name="connsiteX2" fmla="*/ 3459380 w 3459379"/>
                <a:gd name="connsiteY2" fmla="*/ 4637205 h 4637203"/>
                <a:gd name="connsiteX3" fmla="*/ 2997886 w 3459379"/>
                <a:gd name="connsiteY3" fmla="*/ 4528328 h 4637203"/>
                <a:gd name="connsiteX4" fmla="*/ 0 w 3459379"/>
                <a:gd name="connsiteY4" fmla="*/ 1 h 4637203"/>
                <a:gd name="connsiteX0" fmla="*/ 1 w 3552378"/>
                <a:gd name="connsiteY0" fmla="*/ 0 h 4523033"/>
                <a:gd name="connsiteX1" fmla="*/ 3295758 w 3552378"/>
                <a:gd name="connsiteY1" fmla="*/ 4164437 h 4523033"/>
                <a:gd name="connsiteX2" fmla="*/ 3552379 w 3552378"/>
                <a:gd name="connsiteY2" fmla="*/ 4523035 h 4523033"/>
                <a:gd name="connsiteX3" fmla="*/ 3090885 w 3552378"/>
                <a:gd name="connsiteY3" fmla="*/ 4414158 h 4523033"/>
                <a:gd name="connsiteX4" fmla="*/ 1 w 3552378"/>
                <a:gd name="connsiteY4" fmla="*/ 0 h 4523033"/>
                <a:gd name="connsiteX0" fmla="*/ 1 w 3555727"/>
                <a:gd name="connsiteY0" fmla="*/ 0 h 4469436"/>
                <a:gd name="connsiteX1" fmla="*/ 3295758 w 3555727"/>
                <a:gd name="connsiteY1" fmla="*/ 4164437 h 4469436"/>
                <a:gd name="connsiteX2" fmla="*/ 3555728 w 3555727"/>
                <a:gd name="connsiteY2" fmla="*/ 4469436 h 4469436"/>
                <a:gd name="connsiteX3" fmla="*/ 3090885 w 3555727"/>
                <a:gd name="connsiteY3" fmla="*/ 4414158 h 4469436"/>
                <a:gd name="connsiteX4" fmla="*/ 1 w 3555727"/>
                <a:gd name="connsiteY4" fmla="*/ 0 h 4469436"/>
                <a:gd name="connsiteX0" fmla="*/ 1 w 3603724"/>
                <a:gd name="connsiteY0" fmla="*/ 0 h 4486515"/>
                <a:gd name="connsiteX1" fmla="*/ 3295758 w 3603724"/>
                <a:gd name="connsiteY1" fmla="*/ 4164437 h 4486515"/>
                <a:gd name="connsiteX2" fmla="*/ 3603722 w 3603724"/>
                <a:gd name="connsiteY2" fmla="*/ 4486514 h 4486515"/>
                <a:gd name="connsiteX3" fmla="*/ 3090885 w 3603724"/>
                <a:gd name="connsiteY3" fmla="*/ 4414158 h 4486515"/>
                <a:gd name="connsiteX4" fmla="*/ 1 w 3603724"/>
                <a:gd name="connsiteY4" fmla="*/ 0 h 4486515"/>
                <a:gd name="connsiteX0" fmla="*/ 1 w 3603720"/>
                <a:gd name="connsiteY0" fmla="*/ 0 h 4486515"/>
                <a:gd name="connsiteX1" fmla="*/ 3321847 w 3603720"/>
                <a:gd name="connsiteY1" fmla="*/ 4139475 h 4486515"/>
                <a:gd name="connsiteX2" fmla="*/ 3603722 w 3603720"/>
                <a:gd name="connsiteY2" fmla="*/ 4486514 h 4486515"/>
                <a:gd name="connsiteX3" fmla="*/ 3090885 w 3603720"/>
                <a:gd name="connsiteY3" fmla="*/ 4414158 h 4486515"/>
                <a:gd name="connsiteX4" fmla="*/ 1 w 3603720"/>
                <a:gd name="connsiteY4" fmla="*/ 0 h 4486515"/>
                <a:gd name="connsiteX0" fmla="*/ 0 w 3562911"/>
                <a:gd name="connsiteY0" fmla="*/ 0 h 4550760"/>
                <a:gd name="connsiteX1" fmla="*/ 3281035 w 3562911"/>
                <a:gd name="connsiteY1" fmla="*/ 4203720 h 4550760"/>
                <a:gd name="connsiteX2" fmla="*/ 3562910 w 3562911"/>
                <a:gd name="connsiteY2" fmla="*/ 4550759 h 4550760"/>
                <a:gd name="connsiteX3" fmla="*/ 3050073 w 3562911"/>
                <a:gd name="connsiteY3" fmla="*/ 4478403 h 4550760"/>
                <a:gd name="connsiteX4" fmla="*/ 0 w 3562911"/>
                <a:gd name="connsiteY4" fmla="*/ 0 h 4550760"/>
                <a:gd name="connsiteX0" fmla="*/ 1 w 3710736"/>
                <a:gd name="connsiteY0" fmla="*/ -1 h 4736918"/>
                <a:gd name="connsiteX1" fmla="*/ 3428860 w 3710736"/>
                <a:gd name="connsiteY1" fmla="*/ 4389878 h 4736918"/>
                <a:gd name="connsiteX2" fmla="*/ 3710735 w 3710736"/>
                <a:gd name="connsiteY2" fmla="*/ 4736917 h 4736918"/>
                <a:gd name="connsiteX3" fmla="*/ 3197898 w 3710736"/>
                <a:gd name="connsiteY3" fmla="*/ 4664561 h 4736918"/>
                <a:gd name="connsiteX4" fmla="*/ 1 w 3710736"/>
                <a:gd name="connsiteY4" fmla="*/ -1 h 4736918"/>
                <a:gd name="connsiteX0" fmla="*/ 1 w 3637837"/>
                <a:gd name="connsiteY0" fmla="*/ 0 h 4529476"/>
                <a:gd name="connsiteX1" fmla="*/ 3355961 w 3637837"/>
                <a:gd name="connsiteY1" fmla="*/ 4182436 h 4529476"/>
                <a:gd name="connsiteX2" fmla="*/ 3637836 w 3637837"/>
                <a:gd name="connsiteY2" fmla="*/ 4529475 h 4529476"/>
                <a:gd name="connsiteX3" fmla="*/ 3124999 w 3637837"/>
                <a:gd name="connsiteY3" fmla="*/ 4457119 h 4529476"/>
                <a:gd name="connsiteX4" fmla="*/ 1 w 3637837"/>
                <a:gd name="connsiteY4" fmla="*/ 0 h 452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837" h="4529476">
                  <a:moveTo>
                    <a:pt x="1" y="0"/>
                  </a:moveTo>
                  <a:lnTo>
                    <a:pt x="3355961" y="4182436"/>
                  </a:lnTo>
                  <a:lnTo>
                    <a:pt x="3637836" y="4529475"/>
                  </a:lnTo>
                  <a:lnTo>
                    <a:pt x="3124999" y="4457119"/>
                  </a:lnTo>
                  <a:lnTo>
                    <a:pt x="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riangle 278"/>
            <p:cNvSpPr/>
            <p:nvPr/>
          </p:nvSpPr>
          <p:spPr>
            <a:xfrm rot="10800000">
              <a:off x="2864590" y="6298383"/>
              <a:ext cx="133230" cy="10108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2372409" y="7254338"/>
              <a:ext cx="1183819" cy="65868"/>
              <a:chOff x="2368120" y="7313776"/>
              <a:chExt cx="1183819" cy="65868"/>
            </a:xfrm>
          </p:grpSpPr>
          <p:sp>
            <p:nvSpPr>
              <p:cNvPr id="283" name="Oval 29"/>
              <p:cNvSpPr>
                <a:spLocks noChangeArrowheads="1"/>
              </p:cNvSpPr>
              <p:nvPr/>
            </p:nvSpPr>
            <p:spPr bwMode="auto">
              <a:xfrm>
                <a:off x="2530547" y="7318781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284" name="Oval 29"/>
              <p:cNvSpPr>
                <a:spLocks noChangeArrowheads="1"/>
              </p:cNvSpPr>
              <p:nvPr/>
            </p:nvSpPr>
            <p:spPr bwMode="auto">
              <a:xfrm>
                <a:off x="2368120" y="7313776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sp>
            <p:nvSpPr>
              <p:cNvPr id="285" name="Oval 29"/>
              <p:cNvSpPr>
                <a:spLocks noChangeArrowheads="1"/>
              </p:cNvSpPr>
              <p:nvPr/>
            </p:nvSpPr>
            <p:spPr bwMode="auto">
              <a:xfrm>
                <a:off x="2699763" y="7320744"/>
                <a:ext cx="76621" cy="4571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  <p:grpSp>
            <p:nvGrpSpPr>
              <p:cNvPr id="286" name="Group 285"/>
              <p:cNvGrpSpPr/>
              <p:nvPr/>
            </p:nvGrpSpPr>
            <p:grpSpPr>
              <a:xfrm>
                <a:off x="2869182" y="7315636"/>
                <a:ext cx="495783" cy="64008"/>
                <a:chOff x="2477451" y="7462522"/>
                <a:chExt cx="495783" cy="64008"/>
              </a:xfrm>
            </p:grpSpPr>
            <p:sp>
              <p:nvSpPr>
                <p:cNvPr id="288" name="Oval 29"/>
                <p:cNvSpPr>
                  <a:spLocks noChangeArrowheads="1"/>
                </p:cNvSpPr>
                <p:nvPr/>
              </p:nvSpPr>
              <p:spPr bwMode="auto">
                <a:xfrm>
                  <a:off x="2695647" y="7471181"/>
                  <a:ext cx="76621" cy="4571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Calibri" charset="0"/>
                  </a:endParaRPr>
                </a:p>
              </p:txBody>
            </p:sp>
            <p:sp>
              <p:nvSpPr>
                <p:cNvPr id="289" name="Oval 29"/>
                <p:cNvSpPr>
                  <a:spLocks noChangeArrowheads="1"/>
                </p:cNvSpPr>
                <p:nvPr/>
              </p:nvSpPr>
              <p:spPr bwMode="auto">
                <a:xfrm>
                  <a:off x="2477451" y="7462522"/>
                  <a:ext cx="109728" cy="6400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Calibri" charset="0"/>
                  </a:endParaRPr>
                </a:p>
              </p:txBody>
            </p:sp>
            <p:sp>
              <p:nvSpPr>
                <p:cNvPr id="290" name="Oval 29"/>
                <p:cNvSpPr>
                  <a:spLocks noChangeArrowheads="1"/>
                </p:cNvSpPr>
                <p:nvPr/>
              </p:nvSpPr>
              <p:spPr bwMode="auto">
                <a:xfrm>
                  <a:off x="2896613" y="7473144"/>
                  <a:ext cx="76621" cy="4571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F689FF">
                      <a:alpha val="83000"/>
                    </a:srgb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Calibri" charset="0"/>
                  </a:endParaRPr>
                </a:p>
              </p:txBody>
            </p:sp>
          </p:grpSp>
          <p:sp>
            <p:nvSpPr>
              <p:cNvPr id="287" name="Oval 29"/>
              <p:cNvSpPr>
                <a:spLocks noChangeArrowheads="1"/>
              </p:cNvSpPr>
              <p:nvPr/>
            </p:nvSpPr>
            <p:spPr bwMode="auto">
              <a:xfrm>
                <a:off x="3475318" y="7317489"/>
                <a:ext cx="76621" cy="51307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F689FF">
                    <a:alpha val="83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>
                  <a:latin typeface="Calibri" charset="0"/>
                </a:endParaRPr>
              </a:p>
            </p:txBody>
          </p:sp>
        </p:grpSp>
        <p:sp>
          <p:nvSpPr>
            <p:cNvPr id="281" name="Triangle 302"/>
            <p:cNvSpPr/>
            <p:nvPr/>
          </p:nvSpPr>
          <p:spPr>
            <a:xfrm rot="10800000">
              <a:off x="2834015" y="5771233"/>
              <a:ext cx="175424" cy="533808"/>
            </a:xfrm>
            <a:custGeom>
              <a:avLst/>
              <a:gdLst>
                <a:gd name="connsiteX0" fmla="*/ 0 w 217213"/>
                <a:gd name="connsiteY0" fmla="*/ 180365 h 180365"/>
                <a:gd name="connsiteX1" fmla="*/ 108607 w 217213"/>
                <a:gd name="connsiteY1" fmla="*/ 0 h 180365"/>
                <a:gd name="connsiteX2" fmla="*/ 217213 w 217213"/>
                <a:gd name="connsiteY2" fmla="*/ 180365 h 180365"/>
                <a:gd name="connsiteX3" fmla="*/ 0 w 217213"/>
                <a:gd name="connsiteY3" fmla="*/ 180365 h 180365"/>
                <a:gd name="connsiteX0" fmla="*/ 0 w 217213"/>
                <a:gd name="connsiteY0" fmla="*/ 180365 h 180365"/>
                <a:gd name="connsiteX1" fmla="*/ 73571 w 217213"/>
                <a:gd name="connsiteY1" fmla="*/ 72338 h 180365"/>
                <a:gd name="connsiteX2" fmla="*/ 108607 w 217213"/>
                <a:gd name="connsiteY2" fmla="*/ 0 h 180365"/>
                <a:gd name="connsiteX3" fmla="*/ 217213 w 217213"/>
                <a:gd name="connsiteY3" fmla="*/ 180365 h 180365"/>
                <a:gd name="connsiteX4" fmla="*/ 0 w 217213"/>
                <a:gd name="connsiteY4" fmla="*/ 180365 h 180365"/>
                <a:gd name="connsiteX0" fmla="*/ 0 w 213710"/>
                <a:gd name="connsiteY0" fmla="*/ 422103 h 422103"/>
                <a:gd name="connsiteX1" fmla="*/ 70068 w 213710"/>
                <a:gd name="connsiteY1" fmla="*/ 72338 h 422103"/>
                <a:gd name="connsiteX2" fmla="*/ 105104 w 213710"/>
                <a:gd name="connsiteY2" fmla="*/ 0 h 422103"/>
                <a:gd name="connsiteX3" fmla="*/ 213710 w 213710"/>
                <a:gd name="connsiteY3" fmla="*/ 180365 h 422103"/>
                <a:gd name="connsiteX4" fmla="*/ 0 w 213710"/>
                <a:gd name="connsiteY4" fmla="*/ 422103 h 422103"/>
                <a:gd name="connsiteX0" fmla="*/ 0 w 210207"/>
                <a:gd name="connsiteY0" fmla="*/ 422103 h 432613"/>
                <a:gd name="connsiteX1" fmla="*/ 70068 w 210207"/>
                <a:gd name="connsiteY1" fmla="*/ 72338 h 432613"/>
                <a:gd name="connsiteX2" fmla="*/ 105104 w 210207"/>
                <a:gd name="connsiteY2" fmla="*/ 0 h 432613"/>
                <a:gd name="connsiteX3" fmla="*/ 210207 w 210207"/>
                <a:gd name="connsiteY3" fmla="*/ 432613 h 432613"/>
                <a:gd name="connsiteX4" fmla="*/ 0 w 210207"/>
                <a:gd name="connsiteY4" fmla="*/ 422103 h 432613"/>
                <a:gd name="connsiteX0" fmla="*/ 0 w 257832"/>
                <a:gd name="connsiteY0" fmla="*/ 422103 h 422103"/>
                <a:gd name="connsiteX1" fmla="*/ 70068 w 257832"/>
                <a:gd name="connsiteY1" fmla="*/ 72338 h 422103"/>
                <a:gd name="connsiteX2" fmla="*/ 105104 w 257832"/>
                <a:gd name="connsiteY2" fmla="*/ 0 h 422103"/>
                <a:gd name="connsiteX3" fmla="*/ 257832 w 257832"/>
                <a:gd name="connsiteY3" fmla="*/ 388163 h 422103"/>
                <a:gd name="connsiteX4" fmla="*/ 0 w 257832"/>
                <a:gd name="connsiteY4" fmla="*/ 422103 h 422103"/>
                <a:gd name="connsiteX0" fmla="*/ 0 w 207032"/>
                <a:gd name="connsiteY0" fmla="*/ 422103 h 423088"/>
                <a:gd name="connsiteX1" fmla="*/ 70068 w 207032"/>
                <a:gd name="connsiteY1" fmla="*/ 72338 h 423088"/>
                <a:gd name="connsiteX2" fmla="*/ 105104 w 207032"/>
                <a:gd name="connsiteY2" fmla="*/ 0 h 423088"/>
                <a:gd name="connsiteX3" fmla="*/ 207032 w 207032"/>
                <a:gd name="connsiteY3" fmla="*/ 423088 h 423088"/>
                <a:gd name="connsiteX4" fmla="*/ 0 w 207032"/>
                <a:gd name="connsiteY4" fmla="*/ 422103 h 423088"/>
                <a:gd name="connsiteX0" fmla="*/ 0 w 210207"/>
                <a:gd name="connsiteY0" fmla="*/ 422103 h 423088"/>
                <a:gd name="connsiteX1" fmla="*/ 73243 w 210207"/>
                <a:gd name="connsiteY1" fmla="*/ 72338 h 423088"/>
                <a:gd name="connsiteX2" fmla="*/ 108279 w 210207"/>
                <a:gd name="connsiteY2" fmla="*/ 0 h 423088"/>
                <a:gd name="connsiteX3" fmla="*/ 210207 w 210207"/>
                <a:gd name="connsiteY3" fmla="*/ 423088 h 423088"/>
                <a:gd name="connsiteX4" fmla="*/ 0 w 210207"/>
                <a:gd name="connsiteY4" fmla="*/ 422103 h 423088"/>
                <a:gd name="connsiteX0" fmla="*/ 0 w 210207"/>
                <a:gd name="connsiteY0" fmla="*/ 520528 h 521513"/>
                <a:gd name="connsiteX1" fmla="*/ 73243 w 210207"/>
                <a:gd name="connsiteY1" fmla="*/ 170763 h 521513"/>
                <a:gd name="connsiteX2" fmla="*/ 209879 w 210207"/>
                <a:gd name="connsiteY2" fmla="*/ 0 h 521513"/>
                <a:gd name="connsiteX3" fmla="*/ 210207 w 210207"/>
                <a:gd name="connsiteY3" fmla="*/ 521513 h 521513"/>
                <a:gd name="connsiteX4" fmla="*/ 0 w 210207"/>
                <a:gd name="connsiteY4" fmla="*/ 520528 h 521513"/>
                <a:gd name="connsiteX0" fmla="*/ 0 w 210207"/>
                <a:gd name="connsiteY0" fmla="*/ 524390 h 525375"/>
                <a:gd name="connsiteX1" fmla="*/ 16093 w 210207"/>
                <a:gd name="connsiteY1" fmla="*/ 0 h 525375"/>
                <a:gd name="connsiteX2" fmla="*/ 209879 w 210207"/>
                <a:gd name="connsiteY2" fmla="*/ 3862 h 525375"/>
                <a:gd name="connsiteX3" fmla="*/ 210207 w 210207"/>
                <a:gd name="connsiteY3" fmla="*/ 525375 h 525375"/>
                <a:gd name="connsiteX4" fmla="*/ 0 w 210207"/>
                <a:gd name="connsiteY4" fmla="*/ 524390 h 525375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97507 w 209879"/>
                <a:gd name="connsiteY3" fmla="*/ 519025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81632 w 209879"/>
                <a:gd name="connsiteY3" fmla="*/ 503150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78457 w 209879"/>
                <a:gd name="connsiteY3" fmla="*/ 474575 h 524390"/>
                <a:gd name="connsiteX4" fmla="*/ 0 w 209879"/>
                <a:gd name="connsiteY4" fmla="*/ 524390 h 524390"/>
                <a:gd name="connsiteX0" fmla="*/ 0 w 209879"/>
                <a:gd name="connsiteY0" fmla="*/ 524390 h 524390"/>
                <a:gd name="connsiteX1" fmla="*/ 16093 w 209879"/>
                <a:gd name="connsiteY1" fmla="*/ 0 h 524390"/>
                <a:gd name="connsiteX2" fmla="*/ 209879 w 209879"/>
                <a:gd name="connsiteY2" fmla="*/ 3862 h 524390"/>
                <a:gd name="connsiteX3" fmla="*/ 187982 w 209879"/>
                <a:gd name="connsiteY3" fmla="*/ 519025 h 524390"/>
                <a:gd name="connsiteX4" fmla="*/ 0 w 209879"/>
                <a:gd name="connsiteY4" fmla="*/ 524390 h 524390"/>
                <a:gd name="connsiteX0" fmla="*/ 0 w 187982"/>
                <a:gd name="connsiteY0" fmla="*/ 526878 h 526878"/>
                <a:gd name="connsiteX1" fmla="*/ 16093 w 187982"/>
                <a:gd name="connsiteY1" fmla="*/ 2488 h 526878"/>
                <a:gd name="connsiteX2" fmla="*/ 184479 w 187982"/>
                <a:gd name="connsiteY2" fmla="*/ 0 h 526878"/>
                <a:gd name="connsiteX3" fmla="*/ 187982 w 187982"/>
                <a:gd name="connsiteY3" fmla="*/ 521513 h 526878"/>
                <a:gd name="connsiteX4" fmla="*/ 0 w 187982"/>
                <a:gd name="connsiteY4" fmla="*/ 526878 h 526878"/>
                <a:gd name="connsiteX0" fmla="*/ 0 w 194005"/>
                <a:gd name="connsiteY0" fmla="*/ 526878 h 526878"/>
                <a:gd name="connsiteX1" fmla="*/ 16093 w 194005"/>
                <a:gd name="connsiteY1" fmla="*/ 2488 h 526878"/>
                <a:gd name="connsiteX2" fmla="*/ 194004 w 194005"/>
                <a:gd name="connsiteY2" fmla="*/ 0 h 526878"/>
                <a:gd name="connsiteX3" fmla="*/ 187982 w 194005"/>
                <a:gd name="connsiteY3" fmla="*/ 521513 h 526878"/>
                <a:gd name="connsiteX4" fmla="*/ 0 w 194005"/>
                <a:gd name="connsiteY4" fmla="*/ 526878 h 526878"/>
                <a:gd name="connsiteX0" fmla="*/ 0 w 194005"/>
                <a:gd name="connsiteY0" fmla="*/ 517353 h 521513"/>
                <a:gd name="connsiteX1" fmla="*/ 16093 w 194005"/>
                <a:gd name="connsiteY1" fmla="*/ 2488 h 521513"/>
                <a:gd name="connsiteX2" fmla="*/ 194004 w 194005"/>
                <a:gd name="connsiteY2" fmla="*/ 0 h 521513"/>
                <a:gd name="connsiteX3" fmla="*/ 187982 w 194005"/>
                <a:gd name="connsiteY3" fmla="*/ 521513 h 521513"/>
                <a:gd name="connsiteX4" fmla="*/ 0 w 194005"/>
                <a:gd name="connsiteY4" fmla="*/ 517353 h 521513"/>
                <a:gd name="connsiteX0" fmla="*/ 0 w 181305"/>
                <a:gd name="connsiteY0" fmla="*/ 517353 h 521513"/>
                <a:gd name="connsiteX1" fmla="*/ 3393 w 181305"/>
                <a:gd name="connsiteY1" fmla="*/ 2488 h 521513"/>
                <a:gd name="connsiteX2" fmla="*/ 181304 w 181305"/>
                <a:gd name="connsiteY2" fmla="*/ 0 h 521513"/>
                <a:gd name="connsiteX3" fmla="*/ 175282 w 181305"/>
                <a:gd name="connsiteY3" fmla="*/ 521513 h 521513"/>
                <a:gd name="connsiteX4" fmla="*/ 0 w 181305"/>
                <a:gd name="connsiteY4" fmla="*/ 517353 h 521513"/>
                <a:gd name="connsiteX0" fmla="*/ 0 w 190830"/>
                <a:gd name="connsiteY0" fmla="*/ 514178 h 521513"/>
                <a:gd name="connsiteX1" fmla="*/ 12918 w 190830"/>
                <a:gd name="connsiteY1" fmla="*/ 2488 h 521513"/>
                <a:gd name="connsiteX2" fmla="*/ 190829 w 190830"/>
                <a:gd name="connsiteY2" fmla="*/ 0 h 521513"/>
                <a:gd name="connsiteX3" fmla="*/ 184807 w 190830"/>
                <a:gd name="connsiteY3" fmla="*/ 521513 h 521513"/>
                <a:gd name="connsiteX4" fmla="*/ 0 w 190830"/>
                <a:gd name="connsiteY4" fmla="*/ 514178 h 521513"/>
                <a:gd name="connsiteX0" fmla="*/ 0 w 190830"/>
                <a:gd name="connsiteY0" fmla="*/ 514865 h 522200"/>
                <a:gd name="connsiteX1" fmla="*/ 3393 w 190830"/>
                <a:gd name="connsiteY1" fmla="*/ 0 h 522200"/>
                <a:gd name="connsiteX2" fmla="*/ 190829 w 190830"/>
                <a:gd name="connsiteY2" fmla="*/ 687 h 522200"/>
                <a:gd name="connsiteX3" fmla="*/ 184807 w 190830"/>
                <a:gd name="connsiteY3" fmla="*/ 522200 h 522200"/>
                <a:gd name="connsiteX4" fmla="*/ 0 w 190830"/>
                <a:gd name="connsiteY4" fmla="*/ 514865 h 522200"/>
                <a:gd name="connsiteX0" fmla="*/ 0 w 187656"/>
                <a:gd name="connsiteY0" fmla="*/ 514865 h 522200"/>
                <a:gd name="connsiteX1" fmla="*/ 3393 w 187656"/>
                <a:gd name="connsiteY1" fmla="*/ 0 h 522200"/>
                <a:gd name="connsiteX2" fmla="*/ 187654 w 187656"/>
                <a:gd name="connsiteY2" fmla="*/ 3862 h 522200"/>
                <a:gd name="connsiteX3" fmla="*/ 184807 w 187656"/>
                <a:gd name="connsiteY3" fmla="*/ 522200 h 522200"/>
                <a:gd name="connsiteX4" fmla="*/ 0 w 187656"/>
                <a:gd name="connsiteY4" fmla="*/ 514865 h 522200"/>
                <a:gd name="connsiteX0" fmla="*/ 0 w 187655"/>
                <a:gd name="connsiteY0" fmla="*/ 514865 h 519025"/>
                <a:gd name="connsiteX1" fmla="*/ 3393 w 187655"/>
                <a:gd name="connsiteY1" fmla="*/ 0 h 519025"/>
                <a:gd name="connsiteX2" fmla="*/ 187654 w 187655"/>
                <a:gd name="connsiteY2" fmla="*/ 3862 h 519025"/>
                <a:gd name="connsiteX3" fmla="*/ 181632 w 187655"/>
                <a:gd name="connsiteY3" fmla="*/ 519025 h 519025"/>
                <a:gd name="connsiteX4" fmla="*/ 0 w 187655"/>
                <a:gd name="connsiteY4" fmla="*/ 514865 h 519025"/>
                <a:gd name="connsiteX0" fmla="*/ 0 w 224646"/>
                <a:gd name="connsiteY0" fmla="*/ 514865 h 514865"/>
                <a:gd name="connsiteX1" fmla="*/ 3393 w 224646"/>
                <a:gd name="connsiteY1" fmla="*/ 0 h 514865"/>
                <a:gd name="connsiteX2" fmla="*/ 187654 w 224646"/>
                <a:gd name="connsiteY2" fmla="*/ 3862 h 514865"/>
                <a:gd name="connsiteX3" fmla="*/ 224646 w 224646"/>
                <a:gd name="connsiteY3" fmla="*/ 512937 h 514865"/>
                <a:gd name="connsiteX4" fmla="*/ 0 w 224646"/>
                <a:gd name="connsiteY4" fmla="*/ 514865 h 514865"/>
                <a:gd name="connsiteX0" fmla="*/ 0 w 211742"/>
                <a:gd name="connsiteY0" fmla="*/ 514865 h 514865"/>
                <a:gd name="connsiteX1" fmla="*/ 3393 w 211742"/>
                <a:gd name="connsiteY1" fmla="*/ 0 h 514865"/>
                <a:gd name="connsiteX2" fmla="*/ 187654 w 211742"/>
                <a:gd name="connsiteY2" fmla="*/ 3862 h 514865"/>
                <a:gd name="connsiteX3" fmla="*/ 211742 w 211742"/>
                <a:gd name="connsiteY3" fmla="*/ 509893 h 514865"/>
                <a:gd name="connsiteX4" fmla="*/ 0 w 211742"/>
                <a:gd name="connsiteY4" fmla="*/ 514865 h 514865"/>
                <a:gd name="connsiteX0" fmla="*/ 5211 w 208350"/>
                <a:gd name="connsiteY0" fmla="*/ 511821 h 511821"/>
                <a:gd name="connsiteX1" fmla="*/ 1 w 208350"/>
                <a:gd name="connsiteY1" fmla="*/ 0 h 511821"/>
                <a:gd name="connsiteX2" fmla="*/ 184262 w 208350"/>
                <a:gd name="connsiteY2" fmla="*/ 3862 h 511821"/>
                <a:gd name="connsiteX3" fmla="*/ 208350 w 208350"/>
                <a:gd name="connsiteY3" fmla="*/ 509893 h 511821"/>
                <a:gd name="connsiteX4" fmla="*/ 5211 w 208350"/>
                <a:gd name="connsiteY4" fmla="*/ 511821 h 511821"/>
                <a:gd name="connsiteX0" fmla="*/ 5210 w 225554"/>
                <a:gd name="connsiteY0" fmla="*/ 511821 h 511821"/>
                <a:gd name="connsiteX1" fmla="*/ 0 w 225554"/>
                <a:gd name="connsiteY1" fmla="*/ 0 h 511821"/>
                <a:gd name="connsiteX2" fmla="*/ 184261 w 225554"/>
                <a:gd name="connsiteY2" fmla="*/ 3862 h 511821"/>
                <a:gd name="connsiteX3" fmla="*/ 225555 w 225554"/>
                <a:gd name="connsiteY3" fmla="*/ 506849 h 511821"/>
                <a:gd name="connsiteX4" fmla="*/ 5210 w 225554"/>
                <a:gd name="connsiteY4" fmla="*/ 511821 h 511821"/>
                <a:gd name="connsiteX0" fmla="*/ 5210 w 225555"/>
                <a:gd name="connsiteY0" fmla="*/ 511821 h 511821"/>
                <a:gd name="connsiteX1" fmla="*/ 0 w 225555"/>
                <a:gd name="connsiteY1" fmla="*/ 0 h 511821"/>
                <a:gd name="connsiteX2" fmla="*/ 184261 w 225555"/>
                <a:gd name="connsiteY2" fmla="*/ 3862 h 511821"/>
                <a:gd name="connsiteX3" fmla="*/ 225555 w 225555"/>
                <a:gd name="connsiteY3" fmla="*/ 506849 h 511821"/>
                <a:gd name="connsiteX4" fmla="*/ 5210 w 225555"/>
                <a:gd name="connsiteY4" fmla="*/ 511821 h 511821"/>
                <a:gd name="connsiteX0" fmla="*/ 185 w 220530"/>
                <a:gd name="connsiteY0" fmla="*/ 511821 h 511821"/>
                <a:gd name="connsiteX1" fmla="*/ 7879 w 220530"/>
                <a:gd name="connsiteY1" fmla="*/ 0 h 511821"/>
                <a:gd name="connsiteX2" fmla="*/ 179236 w 220530"/>
                <a:gd name="connsiteY2" fmla="*/ 3862 h 511821"/>
                <a:gd name="connsiteX3" fmla="*/ 220530 w 220530"/>
                <a:gd name="connsiteY3" fmla="*/ 506849 h 511821"/>
                <a:gd name="connsiteX4" fmla="*/ 185 w 220530"/>
                <a:gd name="connsiteY4" fmla="*/ 511821 h 511821"/>
                <a:gd name="connsiteX0" fmla="*/ 89 w 233338"/>
                <a:gd name="connsiteY0" fmla="*/ 508777 h 508777"/>
                <a:gd name="connsiteX1" fmla="*/ 20687 w 233338"/>
                <a:gd name="connsiteY1" fmla="*/ 0 h 508777"/>
                <a:gd name="connsiteX2" fmla="*/ 192044 w 233338"/>
                <a:gd name="connsiteY2" fmla="*/ 3862 h 508777"/>
                <a:gd name="connsiteX3" fmla="*/ 233338 w 233338"/>
                <a:gd name="connsiteY3" fmla="*/ 506849 h 508777"/>
                <a:gd name="connsiteX4" fmla="*/ 89 w 233338"/>
                <a:gd name="connsiteY4" fmla="*/ 508777 h 508777"/>
                <a:gd name="connsiteX0" fmla="*/ 136 w 233385"/>
                <a:gd name="connsiteY0" fmla="*/ 508777 h 508777"/>
                <a:gd name="connsiteX1" fmla="*/ 12132 w 233385"/>
                <a:gd name="connsiteY1" fmla="*/ 0 h 508777"/>
                <a:gd name="connsiteX2" fmla="*/ 192091 w 233385"/>
                <a:gd name="connsiteY2" fmla="*/ 3862 h 508777"/>
                <a:gd name="connsiteX3" fmla="*/ 233385 w 233385"/>
                <a:gd name="connsiteY3" fmla="*/ 506849 h 508777"/>
                <a:gd name="connsiteX4" fmla="*/ 136 w 233385"/>
                <a:gd name="connsiteY4" fmla="*/ 508777 h 508777"/>
                <a:gd name="connsiteX0" fmla="*/ 108 w 237659"/>
                <a:gd name="connsiteY0" fmla="*/ 511821 h 511821"/>
                <a:gd name="connsiteX1" fmla="*/ 16406 w 237659"/>
                <a:gd name="connsiteY1" fmla="*/ 0 h 511821"/>
                <a:gd name="connsiteX2" fmla="*/ 196365 w 237659"/>
                <a:gd name="connsiteY2" fmla="*/ 3862 h 511821"/>
                <a:gd name="connsiteX3" fmla="*/ 237659 w 237659"/>
                <a:gd name="connsiteY3" fmla="*/ 506849 h 511821"/>
                <a:gd name="connsiteX4" fmla="*/ 108 w 237659"/>
                <a:gd name="connsiteY4" fmla="*/ 511821 h 51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59" h="511821">
                  <a:moveTo>
                    <a:pt x="108" y="511821"/>
                  </a:moveTo>
                  <a:cubicBezTo>
                    <a:pt x="-1629" y="341214"/>
                    <a:pt x="18143" y="170607"/>
                    <a:pt x="16406" y="0"/>
                  </a:cubicBezTo>
                  <a:lnTo>
                    <a:pt x="196365" y="3862"/>
                  </a:lnTo>
                  <a:cubicBezTo>
                    <a:pt x="196474" y="177700"/>
                    <a:pt x="224645" y="326923"/>
                    <a:pt x="237659" y="506849"/>
                  </a:cubicBezTo>
                  <a:lnTo>
                    <a:pt x="108" y="511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riangle 238"/>
            <p:cNvSpPr/>
            <p:nvPr/>
          </p:nvSpPr>
          <p:spPr>
            <a:xfrm rot="10564552">
              <a:off x="2506403" y="5784563"/>
              <a:ext cx="626213" cy="500162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2757648 w 3470261"/>
                <a:gd name="connsiteY0" fmla="*/ 3992090 h 4066898"/>
                <a:gd name="connsiteX1" fmla="*/ -2 w 3470261"/>
                <a:gd name="connsiteY1" fmla="*/ -1 h 4066898"/>
                <a:gd name="connsiteX2" fmla="*/ 3470260 w 3470261"/>
                <a:gd name="connsiteY2" fmla="*/ 4066896 h 4066898"/>
                <a:gd name="connsiteX3" fmla="*/ 2757648 w 3470261"/>
                <a:gd name="connsiteY3" fmla="*/ 3992090 h 4066898"/>
                <a:gd name="connsiteX0" fmla="*/ 2757652 w 3470265"/>
                <a:gd name="connsiteY0" fmla="*/ 3992090 h 4066898"/>
                <a:gd name="connsiteX1" fmla="*/ 2 w 3470265"/>
                <a:gd name="connsiteY1" fmla="*/ -1 h 4066898"/>
                <a:gd name="connsiteX2" fmla="*/ 1953535 w 3470265"/>
                <a:gd name="connsiteY2" fmla="*/ 2226881 h 4066898"/>
                <a:gd name="connsiteX3" fmla="*/ 3470264 w 3470265"/>
                <a:gd name="connsiteY3" fmla="*/ 4066896 h 4066898"/>
                <a:gd name="connsiteX4" fmla="*/ 2757652 w 3470265"/>
                <a:gd name="connsiteY4" fmla="*/ 3992090 h 4066898"/>
                <a:gd name="connsiteX0" fmla="*/ 2757648 w 5881463"/>
                <a:gd name="connsiteY0" fmla="*/ 3992090 h 4066898"/>
                <a:gd name="connsiteX1" fmla="*/ -2 w 5881463"/>
                <a:gd name="connsiteY1" fmla="*/ -1 h 4066898"/>
                <a:gd name="connsiteX2" fmla="*/ 5881464 w 5881463"/>
                <a:gd name="connsiteY2" fmla="*/ 665579 h 4066898"/>
                <a:gd name="connsiteX3" fmla="*/ 3470260 w 5881463"/>
                <a:gd name="connsiteY3" fmla="*/ 4066896 h 4066898"/>
                <a:gd name="connsiteX4" fmla="*/ 2757648 w 5881463"/>
                <a:gd name="connsiteY4" fmla="*/ 3992090 h 4066898"/>
                <a:gd name="connsiteX0" fmla="*/ 0 w 3123815"/>
                <a:gd name="connsiteY0" fmla="*/ 3444150 h 3518958"/>
                <a:gd name="connsiteX1" fmla="*/ 2743860 w 3123815"/>
                <a:gd name="connsiteY1" fmla="*/ -1 h 3518958"/>
                <a:gd name="connsiteX2" fmla="*/ 3123816 w 3123815"/>
                <a:gd name="connsiteY2" fmla="*/ 117639 h 3518958"/>
                <a:gd name="connsiteX3" fmla="*/ 712612 w 3123815"/>
                <a:gd name="connsiteY3" fmla="*/ 3518956 h 3518958"/>
                <a:gd name="connsiteX4" fmla="*/ 0 w 3123815"/>
                <a:gd name="connsiteY4" fmla="*/ 3444150 h 3518958"/>
                <a:gd name="connsiteX0" fmla="*/ 0 w 3154456"/>
                <a:gd name="connsiteY0" fmla="*/ 3444150 h 3518958"/>
                <a:gd name="connsiteX1" fmla="*/ 2743860 w 3154456"/>
                <a:gd name="connsiteY1" fmla="*/ -1 h 3518958"/>
                <a:gd name="connsiteX2" fmla="*/ 3154455 w 3154456"/>
                <a:gd name="connsiteY2" fmla="*/ 60521 h 3518958"/>
                <a:gd name="connsiteX3" fmla="*/ 712612 w 3154456"/>
                <a:gd name="connsiteY3" fmla="*/ 3518956 h 3518958"/>
                <a:gd name="connsiteX4" fmla="*/ 0 w 3154456"/>
                <a:gd name="connsiteY4" fmla="*/ 3444150 h 3518958"/>
                <a:gd name="connsiteX0" fmla="*/ 0 w 2758672"/>
                <a:gd name="connsiteY0" fmla="*/ 3444150 h 3518958"/>
                <a:gd name="connsiteX1" fmla="*/ 2743860 w 2758672"/>
                <a:gd name="connsiteY1" fmla="*/ -1 h 3518958"/>
                <a:gd name="connsiteX2" fmla="*/ 2758671 w 2758672"/>
                <a:gd name="connsiteY2" fmla="*/ 1412374 h 3518958"/>
                <a:gd name="connsiteX3" fmla="*/ 712612 w 2758672"/>
                <a:gd name="connsiteY3" fmla="*/ 3518956 h 3518958"/>
                <a:gd name="connsiteX4" fmla="*/ 0 w 2758672"/>
                <a:gd name="connsiteY4" fmla="*/ 3444150 h 3518958"/>
                <a:gd name="connsiteX0" fmla="*/ 0 w 2758672"/>
                <a:gd name="connsiteY0" fmla="*/ 2076934 h 2151742"/>
                <a:gd name="connsiteX1" fmla="*/ 2157631 w 2758672"/>
                <a:gd name="connsiteY1" fmla="*/ 0 h 2151742"/>
                <a:gd name="connsiteX2" fmla="*/ 2758671 w 2758672"/>
                <a:gd name="connsiteY2" fmla="*/ 45158 h 2151742"/>
                <a:gd name="connsiteX3" fmla="*/ 712612 w 2758672"/>
                <a:gd name="connsiteY3" fmla="*/ 2151740 h 2151742"/>
                <a:gd name="connsiteX4" fmla="*/ 0 w 2758672"/>
                <a:gd name="connsiteY4" fmla="*/ 2076934 h 2151742"/>
                <a:gd name="connsiteX0" fmla="*/ 0 w 2768446"/>
                <a:gd name="connsiteY0" fmla="*/ 2076934 h 2151742"/>
                <a:gd name="connsiteX1" fmla="*/ 2157631 w 2768446"/>
                <a:gd name="connsiteY1" fmla="*/ 0 h 2151742"/>
                <a:gd name="connsiteX2" fmla="*/ 2768446 w 2768446"/>
                <a:gd name="connsiteY2" fmla="*/ 105321 h 2151742"/>
                <a:gd name="connsiteX3" fmla="*/ 712612 w 2768446"/>
                <a:gd name="connsiteY3" fmla="*/ 2151740 h 2151742"/>
                <a:gd name="connsiteX4" fmla="*/ 0 w 2768446"/>
                <a:gd name="connsiteY4" fmla="*/ 2076934 h 2151742"/>
                <a:gd name="connsiteX0" fmla="*/ 0 w 2768446"/>
                <a:gd name="connsiteY0" fmla="*/ 2051419 h 2126227"/>
                <a:gd name="connsiteX1" fmla="*/ 2101893 w 2768446"/>
                <a:gd name="connsiteY1" fmla="*/ -1 h 2126227"/>
                <a:gd name="connsiteX2" fmla="*/ 2768446 w 2768446"/>
                <a:gd name="connsiteY2" fmla="*/ 79806 h 2126227"/>
                <a:gd name="connsiteX3" fmla="*/ 712612 w 2768446"/>
                <a:gd name="connsiteY3" fmla="*/ 2126225 h 2126227"/>
                <a:gd name="connsiteX4" fmla="*/ 0 w 2768446"/>
                <a:gd name="connsiteY4" fmla="*/ 2051419 h 2126227"/>
                <a:gd name="connsiteX0" fmla="*/ 0 w 2585320"/>
                <a:gd name="connsiteY0" fmla="*/ 2051419 h 2126227"/>
                <a:gd name="connsiteX1" fmla="*/ 2101893 w 2585320"/>
                <a:gd name="connsiteY1" fmla="*/ -1 h 2126227"/>
                <a:gd name="connsiteX2" fmla="*/ 2585320 w 2585320"/>
                <a:gd name="connsiteY2" fmla="*/ 66018 h 2126227"/>
                <a:gd name="connsiteX3" fmla="*/ 712612 w 2585320"/>
                <a:gd name="connsiteY3" fmla="*/ 2126225 h 2126227"/>
                <a:gd name="connsiteX4" fmla="*/ 0 w 2585320"/>
                <a:gd name="connsiteY4" fmla="*/ 2051419 h 2126227"/>
                <a:gd name="connsiteX0" fmla="*/ 0 w 2585320"/>
                <a:gd name="connsiteY0" fmla="*/ 2063370 h 2138178"/>
                <a:gd name="connsiteX1" fmla="*/ 1943187 w 2585320"/>
                <a:gd name="connsiteY1" fmla="*/ -1 h 2138178"/>
                <a:gd name="connsiteX2" fmla="*/ 2585320 w 2585320"/>
                <a:gd name="connsiteY2" fmla="*/ 77969 h 2138178"/>
                <a:gd name="connsiteX3" fmla="*/ 712612 w 2585320"/>
                <a:gd name="connsiteY3" fmla="*/ 2138176 h 2138178"/>
                <a:gd name="connsiteX4" fmla="*/ 0 w 2585320"/>
                <a:gd name="connsiteY4" fmla="*/ 2063370 h 2138178"/>
                <a:gd name="connsiteX0" fmla="*/ 0 w 2608900"/>
                <a:gd name="connsiteY0" fmla="*/ 2048132 h 2138178"/>
                <a:gd name="connsiteX1" fmla="*/ 1966767 w 2608900"/>
                <a:gd name="connsiteY1" fmla="*/ -1 h 2138178"/>
                <a:gd name="connsiteX2" fmla="*/ 2608900 w 2608900"/>
                <a:gd name="connsiteY2" fmla="*/ 77969 h 2138178"/>
                <a:gd name="connsiteX3" fmla="*/ 736192 w 2608900"/>
                <a:gd name="connsiteY3" fmla="*/ 2138176 h 2138178"/>
                <a:gd name="connsiteX4" fmla="*/ 0 w 2608900"/>
                <a:gd name="connsiteY4" fmla="*/ 2048132 h 2138178"/>
                <a:gd name="connsiteX0" fmla="*/ -2 w 2573113"/>
                <a:gd name="connsiteY0" fmla="*/ 2064288 h 2138178"/>
                <a:gd name="connsiteX1" fmla="*/ 1930980 w 2573113"/>
                <a:gd name="connsiteY1" fmla="*/ -1 h 2138178"/>
                <a:gd name="connsiteX2" fmla="*/ 2573113 w 2573113"/>
                <a:gd name="connsiteY2" fmla="*/ 77969 h 2138178"/>
                <a:gd name="connsiteX3" fmla="*/ 700405 w 2573113"/>
                <a:gd name="connsiteY3" fmla="*/ 2138176 h 2138178"/>
                <a:gd name="connsiteX4" fmla="*/ -2 w 2573113"/>
                <a:gd name="connsiteY4" fmla="*/ 2064288 h 2138178"/>
                <a:gd name="connsiteX0" fmla="*/ 1 w 2598370"/>
                <a:gd name="connsiteY0" fmla="*/ 2075851 h 2138178"/>
                <a:gd name="connsiteX1" fmla="*/ 1956237 w 2598370"/>
                <a:gd name="connsiteY1" fmla="*/ -1 h 2138178"/>
                <a:gd name="connsiteX2" fmla="*/ 2598370 w 2598370"/>
                <a:gd name="connsiteY2" fmla="*/ 77969 h 2138178"/>
                <a:gd name="connsiteX3" fmla="*/ 725662 w 2598370"/>
                <a:gd name="connsiteY3" fmla="*/ 2138176 h 2138178"/>
                <a:gd name="connsiteX4" fmla="*/ 1 w 2598370"/>
                <a:gd name="connsiteY4" fmla="*/ 2075851 h 2138178"/>
                <a:gd name="connsiteX0" fmla="*/ 1 w 2475447"/>
                <a:gd name="connsiteY0" fmla="*/ 2075851 h 2138178"/>
                <a:gd name="connsiteX1" fmla="*/ 1956237 w 2475447"/>
                <a:gd name="connsiteY1" fmla="*/ -1 h 2138178"/>
                <a:gd name="connsiteX2" fmla="*/ 2475448 w 2475447"/>
                <a:gd name="connsiteY2" fmla="*/ 82173 h 2138178"/>
                <a:gd name="connsiteX3" fmla="*/ 725662 w 2475447"/>
                <a:gd name="connsiteY3" fmla="*/ 2138176 h 2138178"/>
                <a:gd name="connsiteX4" fmla="*/ 1 w 2475447"/>
                <a:gd name="connsiteY4" fmla="*/ 2075851 h 2138178"/>
                <a:gd name="connsiteX0" fmla="*/ 1 w 2475447"/>
                <a:gd name="connsiteY0" fmla="*/ 2053645 h 2115972"/>
                <a:gd name="connsiteX1" fmla="*/ 1893514 w 2475447"/>
                <a:gd name="connsiteY1" fmla="*/ 0 h 2115972"/>
                <a:gd name="connsiteX2" fmla="*/ 2475448 w 2475447"/>
                <a:gd name="connsiteY2" fmla="*/ 59967 h 2115972"/>
                <a:gd name="connsiteX3" fmla="*/ 725662 w 2475447"/>
                <a:gd name="connsiteY3" fmla="*/ 2115970 h 2115972"/>
                <a:gd name="connsiteX4" fmla="*/ 1 w 2475447"/>
                <a:gd name="connsiteY4" fmla="*/ 2053645 h 2115972"/>
                <a:gd name="connsiteX0" fmla="*/ 1 w 2475447"/>
                <a:gd name="connsiteY0" fmla="*/ 2080446 h 2142773"/>
                <a:gd name="connsiteX1" fmla="*/ 1895192 w 2475447"/>
                <a:gd name="connsiteY1" fmla="*/ -1 h 2142773"/>
                <a:gd name="connsiteX2" fmla="*/ 2475448 w 2475447"/>
                <a:gd name="connsiteY2" fmla="*/ 86768 h 2142773"/>
                <a:gd name="connsiteX3" fmla="*/ 725662 w 2475447"/>
                <a:gd name="connsiteY3" fmla="*/ 2142771 h 2142773"/>
                <a:gd name="connsiteX4" fmla="*/ 1 w 2475447"/>
                <a:gd name="connsiteY4" fmla="*/ 2080446 h 2142773"/>
                <a:gd name="connsiteX0" fmla="*/ 1 w 2413567"/>
                <a:gd name="connsiteY0" fmla="*/ 2080446 h 2142773"/>
                <a:gd name="connsiteX1" fmla="*/ 1895192 w 2413567"/>
                <a:gd name="connsiteY1" fmla="*/ -1 h 2142773"/>
                <a:gd name="connsiteX2" fmla="*/ 2413569 w 2413567"/>
                <a:gd name="connsiteY2" fmla="*/ 95575 h 2142773"/>
                <a:gd name="connsiteX3" fmla="*/ 725662 w 2413567"/>
                <a:gd name="connsiteY3" fmla="*/ 2142771 h 2142773"/>
                <a:gd name="connsiteX4" fmla="*/ 1 w 2413567"/>
                <a:gd name="connsiteY4" fmla="*/ 2080446 h 2142773"/>
                <a:gd name="connsiteX0" fmla="*/ 1 w 2413571"/>
                <a:gd name="connsiteY0" fmla="*/ 2053645 h 2115972"/>
                <a:gd name="connsiteX1" fmla="*/ 1893517 w 2413571"/>
                <a:gd name="connsiteY1" fmla="*/ -2 h 2115972"/>
                <a:gd name="connsiteX2" fmla="*/ 2413569 w 2413571"/>
                <a:gd name="connsiteY2" fmla="*/ 68774 h 2115972"/>
                <a:gd name="connsiteX3" fmla="*/ 725662 w 2413571"/>
                <a:gd name="connsiteY3" fmla="*/ 2115970 h 2115972"/>
                <a:gd name="connsiteX4" fmla="*/ 1 w 2413571"/>
                <a:gd name="connsiteY4" fmla="*/ 2053645 h 2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571" h="2115972">
                  <a:moveTo>
                    <a:pt x="1" y="2053645"/>
                  </a:moveTo>
                  <a:lnTo>
                    <a:pt x="1893517" y="-2"/>
                  </a:lnTo>
                  <a:lnTo>
                    <a:pt x="2413569" y="68774"/>
                  </a:lnTo>
                  <a:lnTo>
                    <a:pt x="725662" y="2115970"/>
                  </a:lnTo>
                  <a:lnTo>
                    <a:pt x="1" y="205364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57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50" y="2667534"/>
            <a:ext cx="5429250" cy="4501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/>
              <a:t>Objective Lens - Twin Lens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2914650" y="3401562"/>
            <a:ext cx="33963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sz="1350"/>
              <a:t>The insertion of the </a:t>
            </a:r>
            <a:r>
              <a:rPr lang="en-US" sz="1350" err="1"/>
              <a:t>minicondenser</a:t>
            </a:r>
            <a:r>
              <a:rPr lang="en-US" sz="1350"/>
              <a:t> lens into the upper pole piece</a:t>
            </a:r>
          </a:p>
          <a:p>
            <a:pPr marL="214313" indent="-214313">
              <a:buFont typeface="Wingdings" charset="2"/>
              <a:buChar char="Ø"/>
            </a:pPr>
            <a:endParaRPr lang="en-US" sz="1350"/>
          </a:p>
          <a:p>
            <a:pPr marL="214313" indent="-214313">
              <a:buFont typeface="Wingdings" charset="2"/>
              <a:buChar char="Ø"/>
            </a:pPr>
            <a:r>
              <a:rPr lang="en-US" sz="1350"/>
              <a:t>A cross-over is created in the front-focal point of the objective-lens pre-field, producing a wide field of view and coherent illumination on the specimen</a:t>
            </a:r>
          </a:p>
          <a:p>
            <a:pPr marL="214313" indent="-214313">
              <a:buFont typeface="Wingdings" charset="2"/>
              <a:buChar char="Ø"/>
            </a:pPr>
            <a:endParaRPr lang="en-US" sz="135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4396" y="3117657"/>
            <a:ext cx="1669259" cy="3969012"/>
            <a:chOff x="1900285" y="178445"/>
            <a:chExt cx="3770671" cy="8965555"/>
          </a:xfrm>
        </p:grpSpPr>
        <p:sp>
          <p:nvSpPr>
            <p:cNvPr id="6" name="Oval 5"/>
            <p:cNvSpPr/>
            <p:nvPr/>
          </p:nvSpPr>
          <p:spPr>
            <a:xfrm>
              <a:off x="2244634" y="5465425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427146" y="4579736"/>
              <a:ext cx="993862" cy="1040584"/>
              <a:chOff x="2658943" y="4394812"/>
              <a:chExt cx="993862" cy="1040584"/>
            </a:xfrm>
          </p:grpSpPr>
          <p:sp>
            <p:nvSpPr>
              <p:cNvPr id="172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2237667" y="6600848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2347863" y="345600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520768" y="7816326"/>
              <a:ext cx="3150188" cy="1327674"/>
            </a:xfrm>
            <a:custGeom>
              <a:avLst/>
              <a:gdLst>
                <a:gd name="connsiteX0" fmla="*/ 686 w 3153608"/>
                <a:gd name="connsiteY0" fmla="*/ 47153 h 1332256"/>
                <a:gd name="connsiteX1" fmla="*/ 6865 w 3153608"/>
                <a:gd name="connsiteY1" fmla="*/ 646456 h 1332256"/>
                <a:gd name="connsiteX2" fmla="*/ 50113 w 3153608"/>
                <a:gd name="connsiteY2" fmla="*/ 1146905 h 1332256"/>
                <a:gd name="connsiteX3" fmla="*/ 352854 w 3153608"/>
                <a:gd name="connsiteY3" fmla="*/ 1295186 h 1332256"/>
                <a:gd name="connsiteX4" fmla="*/ 1329037 w 3153608"/>
                <a:gd name="connsiteY4" fmla="*/ 1332256 h 1332256"/>
                <a:gd name="connsiteX5" fmla="*/ 2836562 w 3153608"/>
                <a:gd name="connsiteY5" fmla="*/ 1326078 h 1332256"/>
                <a:gd name="connsiteX6" fmla="*/ 3108410 w 3153608"/>
                <a:gd name="connsiteY6" fmla="*/ 1313721 h 1332256"/>
                <a:gd name="connsiteX7" fmla="*/ 3151659 w 3153608"/>
                <a:gd name="connsiteY7" fmla="*/ 1190153 h 1332256"/>
                <a:gd name="connsiteX8" fmla="*/ 3145481 w 3153608"/>
                <a:gd name="connsiteY8" fmla="*/ 634099 h 1332256"/>
                <a:gd name="connsiteX9" fmla="*/ 3139302 w 3153608"/>
                <a:gd name="connsiteY9" fmla="*/ 529067 h 1332256"/>
                <a:gd name="connsiteX10" fmla="*/ 3114589 w 3153608"/>
                <a:gd name="connsiteY10" fmla="*/ 516710 h 1332256"/>
                <a:gd name="connsiteX11" fmla="*/ 3089875 w 3153608"/>
                <a:gd name="connsiteY11" fmla="*/ 516710 h 1332256"/>
                <a:gd name="connsiteX12" fmla="*/ 1427892 w 3153608"/>
                <a:gd name="connsiteY12" fmla="*/ 504353 h 1332256"/>
                <a:gd name="connsiteX13" fmla="*/ 1069546 w 3153608"/>
                <a:gd name="connsiteY13" fmla="*/ 491996 h 1332256"/>
                <a:gd name="connsiteX14" fmla="*/ 871837 w 3153608"/>
                <a:gd name="connsiteY14" fmla="*/ 485818 h 1332256"/>
                <a:gd name="connsiteX15" fmla="*/ 834767 w 3153608"/>
                <a:gd name="connsiteY15" fmla="*/ 430213 h 1332256"/>
                <a:gd name="connsiteX16" fmla="*/ 822410 w 3153608"/>
                <a:gd name="connsiteY16" fmla="*/ 269575 h 1332256"/>
                <a:gd name="connsiteX17" fmla="*/ 810054 w 3153608"/>
                <a:gd name="connsiteY17" fmla="*/ 22440 h 1332256"/>
                <a:gd name="connsiteX18" fmla="*/ 797697 w 3153608"/>
                <a:gd name="connsiteY18" fmla="*/ 10083 h 1332256"/>
                <a:gd name="connsiteX19" fmla="*/ 748270 w 3153608"/>
                <a:gd name="connsiteY19" fmla="*/ 10083 h 1332256"/>
                <a:gd name="connsiteX20" fmla="*/ 686 w 3153608"/>
                <a:gd name="connsiteY20" fmla="*/ 47153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68417 w 3150188"/>
                <a:gd name="connsiteY14" fmla="*/ 485818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74595 w 3150188"/>
                <a:gd name="connsiteY14" fmla="*/ 491997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1679 h 1327674"/>
                <a:gd name="connsiteX1" fmla="*/ 3445 w 3150188"/>
                <a:gd name="connsiteY1" fmla="*/ 641874 h 1327674"/>
                <a:gd name="connsiteX2" fmla="*/ 46693 w 3150188"/>
                <a:gd name="connsiteY2" fmla="*/ 1142323 h 1327674"/>
                <a:gd name="connsiteX3" fmla="*/ 349434 w 3150188"/>
                <a:gd name="connsiteY3" fmla="*/ 1290604 h 1327674"/>
                <a:gd name="connsiteX4" fmla="*/ 1325617 w 3150188"/>
                <a:gd name="connsiteY4" fmla="*/ 1327674 h 1327674"/>
                <a:gd name="connsiteX5" fmla="*/ 2833142 w 3150188"/>
                <a:gd name="connsiteY5" fmla="*/ 1321496 h 1327674"/>
                <a:gd name="connsiteX6" fmla="*/ 3104990 w 3150188"/>
                <a:gd name="connsiteY6" fmla="*/ 1309139 h 1327674"/>
                <a:gd name="connsiteX7" fmla="*/ 3148239 w 3150188"/>
                <a:gd name="connsiteY7" fmla="*/ 1185571 h 1327674"/>
                <a:gd name="connsiteX8" fmla="*/ 3142061 w 3150188"/>
                <a:gd name="connsiteY8" fmla="*/ 629517 h 1327674"/>
                <a:gd name="connsiteX9" fmla="*/ 3135882 w 3150188"/>
                <a:gd name="connsiteY9" fmla="*/ 524485 h 1327674"/>
                <a:gd name="connsiteX10" fmla="*/ 3111169 w 3150188"/>
                <a:gd name="connsiteY10" fmla="*/ 512128 h 1327674"/>
                <a:gd name="connsiteX11" fmla="*/ 3086455 w 3150188"/>
                <a:gd name="connsiteY11" fmla="*/ 512128 h 1327674"/>
                <a:gd name="connsiteX12" fmla="*/ 1424472 w 3150188"/>
                <a:gd name="connsiteY12" fmla="*/ 499771 h 1327674"/>
                <a:gd name="connsiteX13" fmla="*/ 1066126 w 3150188"/>
                <a:gd name="connsiteY13" fmla="*/ 487414 h 1327674"/>
                <a:gd name="connsiteX14" fmla="*/ 874595 w 3150188"/>
                <a:gd name="connsiteY14" fmla="*/ 487415 h 1327674"/>
                <a:gd name="connsiteX15" fmla="*/ 831347 w 3150188"/>
                <a:gd name="connsiteY15" fmla="*/ 425631 h 1327674"/>
                <a:gd name="connsiteX16" fmla="*/ 818990 w 3150188"/>
                <a:gd name="connsiteY16" fmla="*/ 264993 h 1327674"/>
                <a:gd name="connsiteX17" fmla="*/ 806634 w 3150188"/>
                <a:gd name="connsiteY17" fmla="*/ 17858 h 1327674"/>
                <a:gd name="connsiteX18" fmla="*/ 800456 w 3150188"/>
                <a:gd name="connsiteY18" fmla="*/ 17858 h 1327674"/>
                <a:gd name="connsiteX19" fmla="*/ 744850 w 3150188"/>
                <a:gd name="connsiteY19" fmla="*/ 5501 h 1327674"/>
                <a:gd name="connsiteX20" fmla="*/ 3445 w 3150188"/>
                <a:gd name="connsiteY20" fmla="*/ 11679 h 13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50188" h="1327674">
                  <a:moveTo>
                    <a:pt x="3445" y="11679"/>
                  </a:moveTo>
                  <a:cubicBezTo>
                    <a:pt x="2415" y="219684"/>
                    <a:pt x="-3763" y="453433"/>
                    <a:pt x="3445" y="641874"/>
                  </a:cubicBezTo>
                  <a:cubicBezTo>
                    <a:pt x="10653" y="830315"/>
                    <a:pt x="-10972" y="1034201"/>
                    <a:pt x="46693" y="1142323"/>
                  </a:cubicBezTo>
                  <a:cubicBezTo>
                    <a:pt x="104358" y="1250445"/>
                    <a:pt x="136280" y="1259712"/>
                    <a:pt x="349434" y="1290604"/>
                  </a:cubicBezTo>
                  <a:cubicBezTo>
                    <a:pt x="562588" y="1321496"/>
                    <a:pt x="1325617" y="1327674"/>
                    <a:pt x="1325617" y="1327674"/>
                  </a:cubicBezTo>
                  <a:lnTo>
                    <a:pt x="2833142" y="1321496"/>
                  </a:lnTo>
                  <a:cubicBezTo>
                    <a:pt x="3129704" y="1318407"/>
                    <a:pt x="3052474" y="1331793"/>
                    <a:pt x="3104990" y="1309139"/>
                  </a:cubicBezTo>
                  <a:cubicBezTo>
                    <a:pt x="3157506" y="1286485"/>
                    <a:pt x="3142061" y="1298841"/>
                    <a:pt x="3148239" y="1185571"/>
                  </a:cubicBezTo>
                  <a:cubicBezTo>
                    <a:pt x="3154417" y="1072301"/>
                    <a:pt x="3144120" y="739698"/>
                    <a:pt x="3142061" y="629517"/>
                  </a:cubicBezTo>
                  <a:cubicBezTo>
                    <a:pt x="3140002" y="519336"/>
                    <a:pt x="3141031" y="544050"/>
                    <a:pt x="3135882" y="524485"/>
                  </a:cubicBezTo>
                  <a:cubicBezTo>
                    <a:pt x="3130733" y="504920"/>
                    <a:pt x="3119407" y="514188"/>
                    <a:pt x="3111169" y="512128"/>
                  </a:cubicBezTo>
                  <a:cubicBezTo>
                    <a:pt x="3102931" y="510068"/>
                    <a:pt x="3086455" y="512128"/>
                    <a:pt x="3086455" y="512128"/>
                  </a:cubicBezTo>
                  <a:lnTo>
                    <a:pt x="1424472" y="499771"/>
                  </a:lnTo>
                  <a:cubicBezTo>
                    <a:pt x="1087751" y="495652"/>
                    <a:pt x="1157772" y="489473"/>
                    <a:pt x="1066126" y="487414"/>
                  </a:cubicBezTo>
                  <a:cubicBezTo>
                    <a:pt x="974480" y="485355"/>
                    <a:pt x="938439" y="487415"/>
                    <a:pt x="874595" y="487415"/>
                  </a:cubicBezTo>
                  <a:cubicBezTo>
                    <a:pt x="835465" y="477118"/>
                    <a:pt x="840615" y="462701"/>
                    <a:pt x="831347" y="425631"/>
                  </a:cubicBezTo>
                  <a:cubicBezTo>
                    <a:pt x="822080" y="388561"/>
                    <a:pt x="823109" y="332955"/>
                    <a:pt x="818990" y="264993"/>
                  </a:cubicBezTo>
                  <a:cubicBezTo>
                    <a:pt x="814871" y="197031"/>
                    <a:pt x="809723" y="59047"/>
                    <a:pt x="806634" y="17858"/>
                  </a:cubicBezTo>
                  <a:cubicBezTo>
                    <a:pt x="803545" y="-23331"/>
                    <a:pt x="810753" y="19917"/>
                    <a:pt x="800456" y="17858"/>
                  </a:cubicBezTo>
                  <a:cubicBezTo>
                    <a:pt x="790159" y="15799"/>
                    <a:pt x="744850" y="5501"/>
                    <a:pt x="744850" y="5501"/>
                  </a:cubicBezTo>
                  <a:lnTo>
                    <a:pt x="3445" y="11679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3421264" y="8691102"/>
              <a:ext cx="368924" cy="457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3777674" y="8668568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3934807" y="8682003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4101622" y="8682004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426241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445434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793934" y="8459070"/>
              <a:ext cx="49842" cy="535194"/>
              <a:chOff x="-953530" y="8101501"/>
              <a:chExt cx="49842" cy="535194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-953530" y="8101501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-949407" y="8439256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2227760" y="626016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057285" y="7078443"/>
              <a:ext cx="1728550" cy="405804"/>
              <a:chOff x="2138321" y="6898769"/>
              <a:chExt cx="1518326" cy="40580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" name="Triangle 19"/>
            <p:cNvSpPr/>
            <p:nvPr/>
          </p:nvSpPr>
          <p:spPr>
            <a:xfrm rot="10800000">
              <a:off x="2897726" y="178445"/>
              <a:ext cx="90154" cy="130658"/>
            </a:xfrm>
            <a:prstGeom prst="triangle">
              <a:avLst/>
            </a:prstGeom>
            <a:gradFill flip="none" rotWithShape="1">
              <a:gsLst>
                <a:gs pos="64000">
                  <a:srgbClr val="C00000"/>
                </a:gs>
                <a:gs pos="94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540000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2269946" y="1869503"/>
              <a:ext cx="1371600" cy="1035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28746" y="962074"/>
              <a:ext cx="1027527" cy="275996"/>
              <a:chOff x="2549945" y="857000"/>
              <a:chExt cx="802004" cy="275996"/>
            </a:xfrm>
          </p:grpSpPr>
          <p:sp>
            <p:nvSpPr>
              <p:cNvPr id="155" name="Round Same Side Corner Rectangle 154"/>
              <p:cNvSpPr/>
              <p:nvPr/>
            </p:nvSpPr>
            <p:spPr>
              <a:xfrm rot="16200000">
                <a:off x="3237908" y="783199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6" name="Round Same Side Corner Rectangle 155"/>
              <p:cNvSpPr/>
              <p:nvPr/>
            </p:nvSpPr>
            <p:spPr>
              <a:xfrm rot="16200000">
                <a:off x="3238406" y="901623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7" name="Round Same Side Corner Rectangle 156"/>
              <p:cNvSpPr/>
              <p:nvPr/>
            </p:nvSpPr>
            <p:spPr>
              <a:xfrm rot="16200000">
                <a:off x="3237908" y="1018670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8" name="Round Same Side Corner Rectangle 157"/>
              <p:cNvSpPr/>
              <p:nvPr/>
            </p:nvSpPr>
            <p:spPr>
              <a:xfrm rot="5400000">
                <a:off x="2623746" y="1018955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9" name="Round Same Side Corner Rectangle 158"/>
              <p:cNvSpPr/>
              <p:nvPr/>
            </p:nvSpPr>
            <p:spPr>
              <a:xfrm rot="5400000">
                <a:off x="2623247" y="901910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60" name="Round Same Side Corner Rectangle 159"/>
              <p:cNvSpPr/>
              <p:nvPr/>
            </p:nvSpPr>
            <p:spPr>
              <a:xfrm rot="5400000">
                <a:off x="2623746" y="783484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cxnSp>
            <p:nvCxnSpPr>
              <p:cNvPr id="161" name="Straight Connector 160"/>
              <p:cNvCxnSpPr/>
              <p:nvPr/>
            </p:nvCxnSpPr>
            <p:spPr>
              <a:xfrm flipH="1">
                <a:off x="2589966" y="877120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H="1">
                <a:off x="2591927" y="997506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2595081" y="1113093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H="1">
                <a:off x="3210894" y="876418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H="1">
                <a:off x="3212855" y="996805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3216009" y="1112391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2433355" y="461902"/>
              <a:ext cx="1020410" cy="225022"/>
              <a:chOff x="9491" y="973411"/>
              <a:chExt cx="1640404" cy="762000"/>
            </a:xfrm>
          </p:grpSpPr>
          <p:sp>
            <p:nvSpPr>
              <p:cNvPr id="139" name="Freeform 138"/>
              <p:cNvSpPr/>
              <p:nvPr/>
            </p:nvSpPr>
            <p:spPr>
              <a:xfrm>
                <a:off x="16170" y="980836"/>
                <a:ext cx="536165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40" name="Freeform 139"/>
              <p:cNvSpPr/>
              <p:nvPr/>
            </p:nvSpPr>
            <p:spPr>
              <a:xfrm rot="10800000" flipH="1">
                <a:off x="9491" y="1576129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41" name="Freeform 140"/>
              <p:cNvSpPr/>
              <p:nvPr/>
            </p:nvSpPr>
            <p:spPr>
              <a:xfrm rot="10800000" flipV="1">
                <a:off x="1114684" y="973411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42" name="Freeform 141"/>
              <p:cNvSpPr/>
              <p:nvPr/>
            </p:nvSpPr>
            <p:spPr>
              <a:xfrm rot="10800000">
                <a:off x="1114684" y="1576128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1387924" y="1604407"/>
                <a:ext cx="91440" cy="91440"/>
                <a:chOff x="1387924" y="1604407"/>
                <a:chExt cx="91440" cy="91440"/>
              </a:xfrm>
            </p:grpSpPr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387924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 flipV="1">
                  <a:off x="1434950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/>
              <p:cNvGrpSpPr/>
              <p:nvPr/>
            </p:nvGrpSpPr>
            <p:grpSpPr>
              <a:xfrm>
                <a:off x="162486" y="1604407"/>
                <a:ext cx="91440" cy="91440"/>
                <a:chOff x="162486" y="1604407"/>
                <a:chExt cx="91440" cy="91440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2486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 flipV="1">
                  <a:off x="209512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/>
              <p:cNvGrpSpPr/>
              <p:nvPr/>
            </p:nvGrpSpPr>
            <p:grpSpPr>
              <a:xfrm>
                <a:off x="158079" y="1001760"/>
                <a:ext cx="91440" cy="83127"/>
                <a:chOff x="158079" y="1001760"/>
                <a:chExt cx="91440" cy="91440"/>
              </a:xfrm>
            </p:grpSpPr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8079" y="1051314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 flipV="1">
                  <a:off x="205105" y="1001760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417576" y="993447"/>
                <a:ext cx="91440" cy="91440"/>
                <a:chOff x="1417576" y="993447"/>
                <a:chExt cx="91440" cy="91440"/>
              </a:xfrm>
            </p:grpSpPr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1417576" y="104300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flipH="1" flipV="1">
                  <a:off x="1464602" y="99344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/>
            <p:cNvGrpSpPr/>
            <p:nvPr/>
          </p:nvGrpSpPr>
          <p:grpSpPr>
            <a:xfrm rot="10800000">
              <a:off x="2403664" y="2047799"/>
              <a:ext cx="1831163" cy="75036"/>
              <a:chOff x="1941172" y="1910140"/>
              <a:chExt cx="1527049" cy="56227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208608" y="1910140"/>
                <a:ext cx="256503" cy="55738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941172" y="1958020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02080" y="2410622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2345326" y="3052280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51871" y="2427513"/>
              <a:ext cx="2769279" cy="71494"/>
              <a:chOff x="2286000" y="2301734"/>
              <a:chExt cx="3890112" cy="125393"/>
            </a:xfrm>
          </p:grpSpPr>
          <p:sp>
            <p:nvSpPr>
              <p:cNvPr id="125" name="Rectangle 124"/>
              <p:cNvSpPr/>
              <p:nvPr/>
            </p:nvSpPr>
            <p:spPr>
              <a:xfrm rot="10800000">
                <a:off x="5666923" y="2330608"/>
                <a:ext cx="491973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0800000">
                <a:off x="2299653" y="2311695"/>
                <a:ext cx="304664" cy="10927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 rot="10800000">
                <a:off x="5108987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10800000">
                <a:off x="4327084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0800000">
                <a:off x="3365657" y="2310597"/>
                <a:ext cx="403361" cy="102626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30" name="Straight Connector 129"/>
              <p:cNvCxnSpPr/>
              <p:nvPr/>
            </p:nvCxnSpPr>
            <p:spPr>
              <a:xfrm flipH="1" flipV="1">
                <a:off x="2286000" y="2411730"/>
                <a:ext cx="3890108" cy="1539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2295310" y="2301734"/>
                <a:ext cx="3880802" cy="27616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>
              <a:off x="2644386" y="3486256"/>
              <a:ext cx="37609" cy="5526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81995" y="3481684"/>
              <a:ext cx="13350" cy="55721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170167" y="3486520"/>
              <a:ext cx="21890" cy="5149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178302" y="3481684"/>
              <a:ext cx="81320" cy="519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2298330" y="4003683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551092" y="1343394"/>
              <a:ext cx="812932" cy="267789"/>
              <a:chOff x="2551087" y="1383041"/>
              <a:chExt cx="812932" cy="26778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540515" y="2752519"/>
              <a:ext cx="812932" cy="267789"/>
              <a:chOff x="2551087" y="1383041"/>
              <a:chExt cx="812932" cy="26778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2249432" y="5579807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6" name="Group 35"/>
            <p:cNvGrpSpPr/>
            <p:nvPr/>
          </p:nvGrpSpPr>
          <p:grpSpPr>
            <a:xfrm rot="10800000">
              <a:off x="3596947" y="5554820"/>
              <a:ext cx="1831163" cy="70517"/>
              <a:chOff x="1941172" y="1913526"/>
              <a:chExt cx="1527049" cy="52841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/>
            <p:cNvSpPr/>
            <p:nvPr/>
          </p:nvSpPr>
          <p:spPr>
            <a:xfrm>
              <a:off x="2330481" y="4547764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2681995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>
              <a:off x="2929190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>
              <a:off x="3175608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2430135" y="4038895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2244634" y="5741661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43" name="Line 23"/>
            <p:cNvSpPr>
              <a:spLocks noChangeShapeType="1"/>
            </p:cNvSpPr>
            <p:nvPr/>
          </p:nvSpPr>
          <p:spPr bwMode="auto">
            <a:xfrm flipH="1">
              <a:off x="2924513" y="4605090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2631781" y="6630094"/>
              <a:ext cx="927373" cy="65884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 flipV="1">
              <a:off x="2251135" y="6637120"/>
              <a:ext cx="989462" cy="615238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50188" y="5182065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50188" y="5347753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97022" y="51831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7022" y="53488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245686" y="7712088"/>
              <a:ext cx="1367008" cy="53921"/>
              <a:chOff x="2252768" y="5480953"/>
              <a:chExt cx="1367008" cy="53921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2252768" y="5480953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082167" y="5489155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1" name="Freeform 50"/>
            <p:cNvSpPr/>
            <p:nvPr/>
          </p:nvSpPr>
          <p:spPr>
            <a:xfrm>
              <a:off x="2672105" y="8142967"/>
              <a:ext cx="812915" cy="783553"/>
            </a:xfrm>
            <a:custGeom>
              <a:avLst/>
              <a:gdLst>
                <a:gd name="connsiteX0" fmla="*/ 11678 w 812915"/>
                <a:gd name="connsiteY0" fmla="*/ 9943 h 783553"/>
                <a:gd name="connsiteX1" fmla="*/ 189099 w 812915"/>
                <a:gd name="connsiteY1" fmla="*/ 9943 h 783553"/>
                <a:gd name="connsiteX2" fmla="*/ 375619 w 812915"/>
                <a:gd name="connsiteY2" fmla="*/ 14492 h 783553"/>
                <a:gd name="connsiteX3" fmla="*/ 489350 w 812915"/>
                <a:gd name="connsiteY3" fmla="*/ 19041 h 783553"/>
                <a:gd name="connsiteX4" fmla="*/ 493899 w 812915"/>
                <a:gd name="connsiteY4" fmla="*/ 19041 h 783553"/>
                <a:gd name="connsiteX5" fmla="*/ 512096 w 812915"/>
                <a:gd name="connsiteY5" fmla="*/ 78182 h 783553"/>
                <a:gd name="connsiteX6" fmla="*/ 534843 w 812915"/>
                <a:gd name="connsiteY6" fmla="*/ 128223 h 783553"/>
                <a:gd name="connsiteX7" fmla="*/ 589434 w 812915"/>
                <a:gd name="connsiteY7" fmla="*/ 191913 h 783553"/>
                <a:gd name="connsiteX8" fmla="*/ 707714 w 812915"/>
                <a:gd name="connsiteY8" fmla="*/ 251053 h 783553"/>
                <a:gd name="connsiteX9" fmla="*/ 803249 w 812915"/>
                <a:gd name="connsiteY9" fmla="*/ 269250 h 783553"/>
                <a:gd name="connsiteX10" fmla="*/ 807798 w 812915"/>
                <a:gd name="connsiteY10" fmla="*/ 269250 h 783553"/>
                <a:gd name="connsiteX11" fmla="*/ 807798 w 812915"/>
                <a:gd name="connsiteY11" fmla="*/ 328391 h 783553"/>
                <a:gd name="connsiteX12" fmla="*/ 812347 w 812915"/>
                <a:gd name="connsiteY12" fmla="*/ 701429 h 783553"/>
                <a:gd name="connsiteX13" fmla="*/ 812347 w 812915"/>
                <a:gd name="connsiteY13" fmla="*/ 756020 h 783553"/>
                <a:gd name="connsiteX14" fmla="*/ 807798 w 812915"/>
                <a:gd name="connsiteY14" fmla="*/ 774217 h 783553"/>
                <a:gd name="connsiteX15" fmla="*/ 798699 w 812915"/>
                <a:gd name="connsiteY15" fmla="*/ 783316 h 783553"/>
                <a:gd name="connsiteX16" fmla="*/ 666771 w 812915"/>
                <a:gd name="connsiteY16" fmla="*/ 765119 h 783553"/>
                <a:gd name="connsiteX17" fmla="*/ 512096 w 812915"/>
                <a:gd name="connsiteY17" fmla="*/ 724176 h 783553"/>
                <a:gd name="connsiteX18" fmla="*/ 321028 w 812915"/>
                <a:gd name="connsiteY18" fmla="*/ 614994 h 783553"/>
                <a:gd name="connsiteX19" fmla="*/ 189099 w 812915"/>
                <a:gd name="connsiteY19" fmla="*/ 492164 h 783553"/>
                <a:gd name="connsiteX20" fmla="*/ 84467 w 812915"/>
                <a:gd name="connsiteY20" fmla="*/ 323841 h 783553"/>
                <a:gd name="connsiteX21" fmla="*/ 25326 w 812915"/>
                <a:gd name="connsiteY21" fmla="*/ 141871 h 783553"/>
                <a:gd name="connsiteX22" fmla="*/ 11678 w 812915"/>
                <a:gd name="connsiteY22" fmla="*/ 9943 h 78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915" h="783553">
                  <a:moveTo>
                    <a:pt x="11678" y="9943"/>
                  </a:moveTo>
                  <a:cubicBezTo>
                    <a:pt x="38973" y="-12045"/>
                    <a:pt x="128442" y="9185"/>
                    <a:pt x="189099" y="9943"/>
                  </a:cubicBezTo>
                  <a:cubicBezTo>
                    <a:pt x="249756" y="10701"/>
                    <a:pt x="375619" y="14492"/>
                    <a:pt x="375619" y="14492"/>
                  </a:cubicBezTo>
                  <a:lnTo>
                    <a:pt x="489350" y="19041"/>
                  </a:lnTo>
                  <a:cubicBezTo>
                    <a:pt x="509063" y="19799"/>
                    <a:pt x="490108" y="9184"/>
                    <a:pt x="493899" y="19041"/>
                  </a:cubicBezTo>
                  <a:cubicBezTo>
                    <a:pt x="497690" y="28898"/>
                    <a:pt x="505272" y="59985"/>
                    <a:pt x="512096" y="78182"/>
                  </a:cubicBezTo>
                  <a:cubicBezTo>
                    <a:pt x="518920" y="96379"/>
                    <a:pt x="521953" y="109268"/>
                    <a:pt x="534843" y="128223"/>
                  </a:cubicBezTo>
                  <a:cubicBezTo>
                    <a:pt x="547733" y="147178"/>
                    <a:pt x="560622" y="171441"/>
                    <a:pt x="589434" y="191913"/>
                  </a:cubicBezTo>
                  <a:cubicBezTo>
                    <a:pt x="618246" y="212385"/>
                    <a:pt x="672078" y="238163"/>
                    <a:pt x="707714" y="251053"/>
                  </a:cubicBezTo>
                  <a:cubicBezTo>
                    <a:pt x="743350" y="263943"/>
                    <a:pt x="786568" y="266217"/>
                    <a:pt x="803249" y="269250"/>
                  </a:cubicBezTo>
                  <a:cubicBezTo>
                    <a:pt x="819930" y="272283"/>
                    <a:pt x="807040" y="259393"/>
                    <a:pt x="807798" y="269250"/>
                  </a:cubicBezTo>
                  <a:cubicBezTo>
                    <a:pt x="808556" y="279107"/>
                    <a:pt x="807040" y="256361"/>
                    <a:pt x="807798" y="328391"/>
                  </a:cubicBezTo>
                  <a:cubicBezTo>
                    <a:pt x="808556" y="400421"/>
                    <a:pt x="811589" y="630158"/>
                    <a:pt x="812347" y="701429"/>
                  </a:cubicBezTo>
                  <a:cubicBezTo>
                    <a:pt x="813105" y="772700"/>
                    <a:pt x="813105" y="743889"/>
                    <a:pt x="812347" y="756020"/>
                  </a:cubicBezTo>
                  <a:cubicBezTo>
                    <a:pt x="811589" y="768151"/>
                    <a:pt x="810073" y="769668"/>
                    <a:pt x="807798" y="774217"/>
                  </a:cubicBezTo>
                  <a:cubicBezTo>
                    <a:pt x="805523" y="778766"/>
                    <a:pt x="822204" y="784832"/>
                    <a:pt x="798699" y="783316"/>
                  </a:cubicBezTo>
                  <a:cubicBezTo>
                    <a:pt x="775194" y="781800"/>
                    <a:pt x="714538" y="774976"/>
                    <a:pt x="666771" y="765119"/>
                  </a:cubicBezTo>
                  <a:cubicBezTo>
                    <a:pt x="619004" y="755262"/>
                    <a:pt x="569720" y="749197"/>
                    <a:pt x="512096" y="724176"/>
                  </a:cubicBezTo>
                  <a:cubicBezTo>
                    <a:pt x="454472" y="699155"/>
                    <a:pt x="374861" y="653663"/>
                    <a:pt x="321028" y="614994"/>
                  </a:cubicBezTo>
                  <a:cubicBezTo>
                    <a:pt x="267195" y="576325"/>
                    <a:pt x="228526" y="540689"/>
                    <a:pt x="189099" y="492164"/>
                  </a:cubicBezTo>
                  <a:cubicBezTo>
                    <a:pt x="149672" y="443639"/>
                    <a:pt x="111763" y="382223"/>
                    <a:pt x="84467" y="323841"/>
                  </a:cubicBezTo>
                  <a:cubicBezTo>
                    <a:pt x="57172" y="265459"/>
                    <a:pt x="38974" y="193429"/>
                    <a:pt x="25326" y="141871"/>
                  </a:cubicBezTo>
                  <a:cubicBezTo>
                    <a:pt x="11678" y="90313"/>
                    <a:pt x="-15617" y="31931"/>
                    <a:pt x="11678" y="9943"/>
                  </a:cubicBez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7172" y="7858467"/>
              <a:ext cx="610052" cy="255635"/>
              <a:chOff x="2491504" y="4971740"/>
              <a:chExt cx="880668" cy="267789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491504" y="497809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491504" y="514378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259322" y="4971740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259322" y="5137428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3" name="Can 52"/>
            <p:cNvSpPr/>
            <p:nvPr/>
          </p:nvSpPr>
          <p:spPr>
            <a:xfrm>
              <a:off x="2884798" y="4054823"/>
              <a:ext cx="91631" cy="4111891"/>
            </a:xfrm>
            <a:prstGeom prst="can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Arc 53"/>
            <p:cNvSpPr/>
            <p:nvPr/>
          </p:nvSpPr>
          <p:spPr>
            <a:xfrm rot="10385341">
              <a:off x="2960566" y="7528551"/>
              <a:ext cx="920884" cy="115805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10636617">
              <a:off x="2896844" y="7492437"/>
              <a:ext cx="1134380" cy="1271134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Arc 55"/>
            <p:cNvSpPr/>
            <p:nvPr/>
          </p:nvSpPr>
          <p:spPr>
            <a:xfrm rot="10623822">
              <a:off x="2935751" y="7559063"/>
              <a:ext cx="1083035" cy="1165856"/>
            </a:xfrm>
            <a:prstGeom prst="arc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3434714" y="8688938"/>
              <a:ext cx="14788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453764" y="8725202"/>
              <a:ext cx="147887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460114" y="8764455"/>
              <a:ext cx="147887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riangle 59"/>
            <p:cNvSpPr/>
            <p:nvPr/>
          </p:nvSpPr>
          <p:spPr>
            <a:xfrm rot="16200000">
              <a:off x="4886154" y="8276480"/>
              <a:ext cx="344524" cy="888018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rgbClr val="00B0F0"/>
                </a:gs>
                <a:gs pos="43000">
                  <a:srgbClr val="53C295"/>
                </a:gs>
                <a:gs pos="54000">
                  <a:srgbClr val="92D050"/>
                </a:gs>
                <a:gs pos="64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riangle 61"/>
            <p:cNvSpPr/>
            <p:nvPr/>
          </p:nvSpPr>
          <p:spPr>
            <a:xfrm>
              <a:off x="2936139" y="4045610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Triangle 62"/>
            <p:cNvSpPr/>
            <p:nvPr/>
          </p:nvSpPr>
          <p:spPr>
            <a:xfrm>
              <a:off x="2694914" y="4039538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2435226" y="4039178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Triangle 64"/>
            <p:cNvSpPr/>
            <p:nvPr/>
          </p:nvSpPr>
          <p:spPr>
            <a:xfrm rot="10800000">
              <a:off x="2675442" y="4585083"/>
              <a:ext cx="500164" cy="1012150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Triangle 238"/>
            <p:cNvSpPr/>
            <p:nvPr/>
          </p:nvSpPr>
          <p:spPr>
            <a:xfrm>
              <a:off x="2323796" y="5551008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Triangle 237"/>
            <p:cNvSpPr/>
            <p:nvPr/>
          </p:nvSpPr>
          <p:spPr>
            <a:xfrm>
              <a:off x="3313306" y="5557262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Triangle 67"/>
            <p:cNvSpPr/>
            <p:nvPr/>
          </p:nvSpPr>
          <p:spPr>
            <a:xfrm>
              <a:off x="2867086" y="5601542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96185" y="5038283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64003" y="503193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497582" y="2584452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265400" y="257809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340935" y="5919076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399009" y="591352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Triangle 237"/>
            <p:cNvSpPr/>
            <p:nvPr/>
          </p:nvSpPr>
          <p:spPr>
            <a:xfrm rot="15370213">
              <a:off x="2754377" y="5648978"/>
              <a:ext cx="639618" cy="108241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917867">
                  <a:moveTo>
                    <a:pt x="2651873" y="4917868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651873" y="49178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Triangle 75"/>
            <p:cNvSpPr/>
            <p:nvPr/>
          </p:nvSpPr>
          <p:spPr>
            <a:xfrm rot="10800000">
              <a:off x="2864590" y="5793603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Triangle 238"/>
            <p:cNvSpPr/>
            <p:nvPr/>
          </p:nvSpPr>
          <p:spPr>
            <a:xfrm rot="10564552">
              <a:off x="2358590" y="5747317"/>
              <a:ext cx="900377" cy="96131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265" h="4066898">
                  <a:moveTo>
                    <a:pt x="2972275" y="4023108"/>
                  </a:moveTo>
                  <a:lnTo>
                    <a:pt x="2" y="-1"/>
                  </a:lnTo>
                  <a:lnTo>
                    <a:pt x="3470264" y="4066896"/>
                  </a:lnTo>
                  <a:lnTo>
                    <a:pt x="2972275" y="4023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953408" y="7259603"/>
              <a:ext cx="1939446" cy="45719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riangle 78"/>
            <p:cNvSpPr/>
            <p:nvPr/>
          </p:nvSpPr>
          <p:spPr>
            <a:xfrm rot="10800000">
              <a:off x="2678492" y="2436641"/>
              <a:ext cx="537116" cy="36527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  <a:lumMod val="63000"/>
                  </a:srgbClr>
                </a:gs>
                <a:gs pos="0">
                  <a:srgbClr val="92D050">
                    <a:alpha val="61000"/>
                    <a:lumMod val="67000"/>
                  </a:srgbClr>
                </a:gs>
                <a:gs pos="100000">
                  <a:srgbClr val="92D050">
                    <a:alpha val="70000"/>
                    <a:lumMod val="7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Triangle 79"/>
            <p:cNvSpPr/>
            <p:nvPr/>
          </p:nvSpPr>
          <p:spPr>
            <a:xfrm>
              <a:off x="2550749" y="2794000"/>
              <a:ext cx="795083" cy="32009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rapezoid 10"/>
            <p:cNvSpPr/>
            <p:nvPr/>
          </p:nvSpPr>
          <p:spPr>
            <a:xfrm rot="10800000">
              <a:off x="2362688" y="3498763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Triangle 81"/>
            <p:cNvSpPr/>
            <p:nvPr/>
          </p:nvSpPr>
          <p:spPr>
            <a:xfrm rot="10800000">
              <a:off x="2514461" y="1911754"/>
              <a:ext cx="831371" cy="3016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494333" y="2204983"/>
              <a:ext cx="860253" cy="22153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Triangle 83"/>
            <p:cNvSpPr/>
            <p:nvPr/>
          </p:nvSpPr>
          <p:spPr>
            <a:xfrm>
              <a:off x="2533264" y="1077797"/>
              <a:ext cx="818490" cy="835216"/>
            </a:xfrm>
            <a:prstGeom prst="triangle">
              <a:avLst>
                <a:gd name="adj" fmla="val 51140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Triangle 84"/>
            <p:cNvSpPr/>
            <p:nvPr/>
          </p:nvSpPr>
          <p:spPr>
            <a:xfrm rot="10800000">
              <a:off x="2814001" y="569609"/>
              <a:ext cx="272597" cy="549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811591" y="292641"/>
              <a:ext cx="273181" cy="28132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Triangle 86"/>
            <p:cNvSpPr/>
            <p:nvPr/>
          </p:nvSpPr>
          <p:spPr>
            <a:xfrm rot="10800000">
              <a:off x="2543903" y="3108726"/>
              <a:ext cx="822227" cy="12263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Triangle 87"/>
            <p:cNvSpPr/>
            <p:nvPr/>
          </p:nvSpPr>
          <p:spPr>
            <a:xfrm>
              <a:off x="2241164" y="3234501"/>
              <a:ext cx="1429923" cy="28035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Oval 29"/>
            <p:cNvSpPr>
              <a:spLocks noChangeArrowheads="1"/>
            </p:cNvSpPr>
            <p:nvPr/>
          </p:nvSpPr>
          <p:spPr bwMode="auto">
            <a:xfrm>
              <a:off x="2878793" y="492353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90" name="Oval 29"/>
            <p:cNvSpPr>
              <a:spLocks noChangeArrowheads="1"/>
            </p:cNvSpPr>
            <p:nvPr/>
          </p:nvSpPr>
          <p:spPr bwMode="auto">
            <a:xfrm>
              <a:off x="2703666" y="491853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91" name="Oval 29"/>
            <p:cNvSpPr>
              <a:spLocks noChangeArrowheads="1"/>
            </p:cNvSpPr>
            <p:nvPr/>
          </p:nvSpPr>
          <p:spPr bwMode="auto">
            <a:xfrm>
              <a:off x="3057534" y="4922323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 rot="10800000">
              <a:off x="1900285" y="4930536"/>
              <a:ext cx="1831163" cy="70517"/>
              <a:chOff x="1941172" y="1913526"/>
              <a:chExt cx="1527049" cy="5284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4" name="Rectangle 173"/>
          <p:cNvSpPr/>
          <p:nvPr/>
        </p:nvSpPr>
        <p:spPr>
          <a:xfrm>
            <a:off x="548447" y="4364174"/>
            <a:ext cx="1036125" cy="785848"/>
          </a:xfrm>
          <a:prstGeom prst="rect">
            <a:avLst/>
          </a:prstGeom>
          <a:noFill/>
          <a:effectLst>
            <a:glow rad="1016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75" name="Group 174"/>
          <p:cNvGrpSpPr/>
          <p:nvPr/>
        </p:nvGrpSpPr>
        <p:grpSpPr>
          <a:xfrm>
            <a:off x="2625760" y="5086218"/>
            <a:ext cx="1497552" cy="1909732"/>
            <a:chOff x="4404816" y="3677510"/>
            <a:chExt cx="1996736" cy="2546309"/>
          </a:xfrm>
        </p:grpSpPr>
        <p:grpSp>
          <p:nvGrpSpPr>
            <p:cNvPr id="176" name="Group 175"/>
            <p:cNvGrpSpPr/>
            <p:nvPr/>
          </p:nvGrpSpPr>
          <p:grpSpPr>
            <a:xfrm>
              <a:off x="4404816" y="5178892"/>
              <a:ext cx="1996736" cy="993197"/>
              <a:chOff x="4404816" y="5178892"/>
              <a:chExt cx="1996736" cy="993197"/>
            </a:xfrm>
          </p:grpSpPr>
          <p:grpSp>
            <p:nvGrpSpPr>
              <p:cNvPr id="287" name="Group 286"/>
              <p:cNvGrpSpPr/>
              <p:nvPr/>
            </p:nvGrpSpPr>
            <p:grpSpPr>
              <a:xfrm flipV="1">
                <a:off x="4404816" y="5179532"/>
                <a:ext cx="830045" cy="992557"/>
                <a:chOff x="5017391" y="4228678"/>
                <a:chExt cx="830045" cy="1001364"/>
              </a:xfrm>
            </p:grpSpPr>
            <p:sp>
              <p:nvSpPr>
                <p:cNvPr id="298" name="Freeform 297"/>
                <p:cNvSpPr/>
                <p:nvPr/>
              </p:nvSpPr>
              <p:spPr>
                <a:xfrm>
                  <a:off x="5029201" y="4229323"/>
                  <a:ext cx="810639" cy="994094"/>
                </a:xfrm>
                <a:custGeom>
                  <a:avLst/>
                  <a:gdLst>
                    <a:gd name="connsiteX0" fmla="*/ 26889 w 824029"/>
                    <a:gd name="connsiteY0" fmla="*/ 1079 h 1020147"/>
                    <a:gd name="connsiteX1" fmla="*/ 18797 w 824029"/>
                    <a:gd name="connsiteY1" fmla="*/ 401635 h 1020147"/>
                    <a:gd name="connsiteX2" fmla="*/ 22843 w 824029"/>
                    <a:gd name="connsiteY2" fmla="*/ 421865 h 1020147"/>
                    <a:gd name="connsiteX3" fmla="*/ 310110 w 824029"/>
                    <a:gd name="connsiteY3" fmla="*/ 850743 h 1020147"/>
                    <a:gd name="connsiteX4" fmla="*/ 330340 w 824029"/>
                    <a:gd name="connsiteY4" fmla="*/ 870973 h 1020147"/>
                    <a:gd name="connsiteX5" fmla="*/ 382938 w 824029"/>
                    <a:gd name="connsiteY5" fmla="*/ 883111 h 1020147"/>
                    <a:gd name="connsiteX6" fmla="*/ 662114 w 824029"/>
                    <a:gd name="connsiteY6" fmla="*/ 976170 h 1020147"/>
                    <a:gd name="connsiteX7" fmla="*/ 690436 w 824029"/>
                    <a:gd name="connsiteY7" fmla="*/ 988308 h 1020147"/>
                    <a:gd name="connsiteX8" fmla="*/ 718758 w 824029"/>
                    <a:gd name="connsiteY8" fmla="*/ 988308 h 1020147"/>
                    <a:gd name="connsiteX9" fmla="*/ 807770 w 824029"/>
                    <a:gd name="connsiteY9" fmla="*/ 988308 h 1020147"/>
                    <a:gd name="connsiteX10" fmla="*/ 819908 w 824029"/>
                    <a:gd name="connsiteY10" fmla="*/ 988308 h 1020147"/>
                    <a:gd name="connsiteX11" fmla="*/ 819908 w 824029"/>
                    <a:gd name="connsiteY11" fmla="*/ 964032 h 1020147"/>
                    <a:gd name="connsiteX12" fmla="*/ 823954 w 824029"/>
                    <a:gd name="connsiteY12" fmla="*/ 312623 h 1020147"/>
                    <a:gd name="connsiteX13" fmla="*/ 815862 w 824029"/>
                    <a:gd name="connsiteY13" fmla="*/ 203380 h 1020147"/>
                    <a:gd name="connsiteX14" fmla="*/ 819908 w 824029"/>
                    <a:gd name="connsiteY14" fmla="*/ 195288 h 1020147"/>
                    <a:gd name="connsiteX15" fmla="*/ 783494 w 824029"/>
                    <a:gd name="connsiteY15" fmla="*/ 195288 h 1020147"/>
                    <a:gd name="connsiteX16" fmla="*/ 492181 w 824029"/>
                    <a:gd name="connsiteY16" fmla="*/ 191242 h 1020147"/>
                    <a:gd name="connsiteX17" fmla="*/ 475997 w 824029"/>
                    <a:gd name="connsiteY17" fmla="*/ 191242 h 1020147"/>
                    <a:gd name="connsiteX18" fmla="*/ 480043 w 824029"/>
                    <a:gd name="connsiteY18" fmla="*/ 158874 h 1020147"/>
                    <a:gd name="connsiteX19" fmla="*/ 480043 w 824029"/>
                    <a:gd name="connsiteY19" fmla="*/ 17263 h 1020147"/>
                    <a:gd name="connsiteX20" fmla="*/ 475997 w 824029"/>
                    <a:gd name="connsiteY20" fmla="*/ 1079 h 1020147"/>
                    <a:gd name="connsiteX21" fmla="*/ 91625 w 824029"/>
                    <a:gd name="connsiteY21" fmla="*/ 5125 h 1020147"/>
                    <a:gd name="connsiteX22" fmla="*/ 26889 w 824029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1635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9727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2657 w 807889"/>
                    <a:gd name="connsiteY0" fmla="*/ 1079 h 1020147"/>
                    <a:gd name="connsiteX1" fmla="*/ 2657 w 807889"/>
                    <a:gd name="connsiteY1" fmla="*/ 409727 h 1020147"/>
                    <a:gd name="connsiteX2" fmla="*/ 47163 w 807889"/>
                    <a:gd name="connsiteY2" fmla="*/ 482555 h 1020147"/>
                    <a:gd name="connsiteX3" fmla="*/ 293970 w 807889"/>
                    <a:gd name="connsiteY3" fmla="*/ 850743 h 1020147"/>
                    <a:gd name="connsiteX4" fmla="*/ 314200 w 807889"/>
                    <a:gd name="connsiteY4" fmla="*/ 870973 h 1020147"/>
                    <a:gd name="connsiteX5" fmla="*/ 366798 w 807889"/>
                    <a:gd name="connsiteY5" fmla="*/ 883111 h 1020147"/>
                    <a:gd name="connsiteX6" fmla="*/ 645974 w 807889"/>
                    <a:gd name="connsiteY6" fmla="*/ 976170 h 1020147"/>
                    <a:gd name="connsiteX7" fmla="*/ 674296 w 807889"/>
                    <a:gd name="connsiteY7" fmla="*/ 988308 h 1020147"/>
                    <a:gd name="connsiteX8" fmla="*/ 702618 w 807889"/>
                    <a:gd name="connsiteY8" fmla="*/ 988308 h 1020147"/>
                    <a:gd name="connsiteX9" fmla="*/ 791630 w 807889"/>
                    <a:gd name="connsiteY9" fmla="*/ 988308 h 1020147"/>
                    <a:gd name="connsiteX10" fmla="*/ 803768 w 807889"/>
                    <a:gd name="connsiteY10" fmla="*/ 988308 h 1020147"/>
                    <a:gd name="connsiteX11" fmla="*/ 803768 w 807889"/>
                    <a:gd name="connsiteY11" fmla="*/ 964032 h 1020147"/>
                    <a:gd name="connsiteX12" fmla="*/ 807814 w 807889"/>
                    <a:gd name="connsiteY12" fmla="*/ 312623 h 1020147"/>
                    <a:gd name="connsiteX13" fmla="*/ 799722 w 807889"/>
                    <a:gd name="connsiteY13" fmla="*/ 203380 h 1020147"/>
                    <a:gd name="connsiteX14" fmla="*/ 803768 w 807889"/>
                    <a:gd name="connsiteY14" fmla="*/ 195288 h 1020147"/>
                    <a:gd name="connsiteX15" fmla="*/ 767354 w 807889"/>
                    <a:gd name="connsiteY15" fmla="*/ 195288 h 1020147"/>
                    <a:gd name="connsiteX16" fmla="*/ 476041 w 807889"/>
                    <a:gd name="connsiteY16" fmla="*/ 191242 h 1020147"/>
                    <a:gd name="connsiteX17" fmla="*/ 459857 w 807889"/>
                    <a:gd name="connsiteY17" fmla="*/ 191242 h 1020147"/>
                    <a:gd name="connsiteX18" fmla="*/ 463903 w 807889"/>
                    <a:gd name="connsiteY18" fmla="*/ 158874 h 1020147"/>
                    <a:gd name="connsiteX19" fmla="*/ 463903 w 807889"/>
                    <a:gd name="connsiteY19" fmla="*/ 17263 h 1020147"/>
                    <a:gd name="connsiteX20" fmla="*/ 459857 w 807889"/>
                    <a:gd name="connsiteY20" fmla="*/ 1079 h 1020147"/>
                    <a:gd name="connsiteX21" fmla="*/ 75485 w 807889"/>
                    <a:gd name="connsiteY21" fmla="*/ 5125 h 1020147"/>
                    <a:gd name="connsiteX22" fmla="*/ 2657 w 807889"/>
                    <a:gd name="connsiteY22" fmla="*/ 1079 h 1020147"/>
                    <a:gd name="connsiteX0" fmla="*/ 4856 w 810088"/>
                    <a:gd name="connsiteY0" fmla="*/ 1079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079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3823 w 809055"/>
                    <a:gd name="connsiteY0" fmla="*/ 13217 h 1020147"/>
                    <a:gd name="connsiteX1" fmla="*/ 3823 w 809055"/>
                    <a:gd name="connsiteY1" fmla="*/ 409727 h 1020147"/>
                    <a:gd name="connsiteX2" fmla="*/ 56421 w 809055"/>
                    <a:gd name="connsiteY2" fmla="*/ 502785 h 1020147"/>
                    <a:gd name="connsiteX3" fmla="*/ 295136 w 809055"/>
                    <a:gd name="connsiteY3" fmla="*/ 850743 h 1020147"/>
                    <a:gd name="connsiteX4" fmla="*/ 315366 w 809055"/>
                    <a:gd name="connsiteY4" fmla="*/ 870973 h 1020147"/>
                    <a:gd name="connsiteX5" fmla="*/ 367964 w 809055"/>
                    <a:gd name="connsiteY5" fmla="*/ 883111 h 1020147"/>
                    <a:gd name="connsiteX6" fmla="*/ 647140 w 809055"/>
                    <a:gd name="connsiteY6" fmla="*/ 976170 h 1020147"/>
                    <a:gd name="connsiteX7" fmla="*/ 675462 w 809055"/>
                    <a:gd name="connsiteY7" fmla="*/ 988308 h 1020147"/>
                    <a:gd name="connsiteX8" fmla="*/ 703784 w 809055"/>
                    <a:gd name="connsiteY8" fmla="*/ 988308 h 1020147"/>
                    <a:gd name="connsiteX9" fmla="*/ 792796 w 809055"/>
                    <a:gd name="connsiteY9" fmla="*/ 988308 h 1020147"/>
                    <a:gd name="connsiteX10" fmla="*/ 804934 w 809055"/>
                    <a:gd name="connsiteY10" fmla="*/ 988308 h 1020147"/>
                    <a:gd name="connsiteX11" fmla="*/ 804934 w 809055"/>
                    <a:gd name="connsiteY11" fmla="*/ 964032 h 1020147"/>
                    <a:gd name="connsiteX12" fmla="*/ 808980 w 809055"/>
                    <a:gd name="connsiteY12" fmla="*/ 312623 h 1020147"/>
                    <a:gd name="connsiteX13" fmla="*/ 800888 w 809055"/>
                    <a:gd name="connsiteY13" fmla="*/ 203380 h 1020147"/>
                    <a:gd name="connsiteX14" fmla="*/ 804934 w 809055"/>
                    <a:gd name="connsiteY14" fmla="*/ 195288 h 1020147"/>
                    <a:gd name="connsiteX15" fmla="*/ 768520 w 809055"/>
                    <a:gd name="connsiteY15" fmla="*/ 195288 h 1020147"/>
                    <a:gd name="connsiteX16" fmla="*/ 477207 w 809055"/>
                    <a:gd name="connsiteY16" fmla="*/ 191242 h 1020147"/>
                    <a:gd name="connsiteX17" fmla="*/ 461023 w 809055"/>
                    <a:gd name="connsiteY17" fmla="*/ 191242 h 1020147"/>
                    <a:gd name="connsiteX18" fmla="*/ 465069 w 809055"/>
                    <a:gd name="connsiteY18" fmla="*/ 158874 h 1020147"/>
                    <a:gd name="connsiteX19" fmla="*/ 465069 w 809055"/>
                    <a:gd name="connsiteY19" fmla="*/ 17263 h 1020147"/>
                    <a:gd name="connsiteX20" fmla="*/ 461023 w 809055"/>
                    <a:gd name="connsiteY20" fmla="*/ 1079 h 1020147"/>
                    <a:gd name="connsiteX21" fmla="*/ 76651 w 809055"/>
                    <a:gd name="connsiteY21" fmla="*/ 5125 h 1020147"/>
                    <a:gd name="connsiteX22" fmla="*/ 3823 w 809055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3224 w 800364"/>
                    <a:gd name="connsiteY0" fmla="*/ 17263 h 1020147"/>
                    <a:gd name="connsiteX1" fmla="*/ 3224 w 800364"/>
                    <a:gd name="connsiteY1" fmla="*/ 417819 h 1020147"/>
                    <a:gd name="connsiteX2" fmla="*/ 47730 w 800364"/>
                    <a:gd name="connsiteY2" fmla="*/ 502785 h 1020147"/>
                    <a:gd name="connsiteX3" fmla="*/ 286445 w 800364"/>
                    <a:gd name="connsiteY3" fmla="*/ 850743 h 1020147"/>
                    <a:gd name="connsiteX4" fmla="*/ 306675 w 800364"/>
                    <a:gd name="connsiteY4" fmla="*/ 870973 h 1020147"/>
                    <a:gd name="connsiteX5" fmla="*/ 359273 w 800364"/>
                    <a:gd name="connsiteY5" fmla="*/ 883111 h 1020147"/>
                    <a:gd name="connsiteX6" fmla="*/ 638449 w 800364"/>
                    <a:gd name="connsiteY6" fmla="*/ 976170 h 1020147"/>
                    <a:gd name="connsiteX7" fmla="*/ 666771 w 800364"/>
                    <a:gd name="connsiteY7" fmla="*/ 988308 h 1020147"/>
                    <a:gd name="connsiteX8" fmla="*/ 695093 w 800364"/>
                    <a:gd name="connsiteY8" fmla="*/ 988308 h 1020147"/>
                    <a:gd name="connsiteX9" fmla="*/ 784105 w 800364"/>
                    <a:gd name="connsiteY9" fmla="*/ 988308 h 1020147"/>
                    <a:gd name="connsiteX10" fmla="*/ 796243 w 800364"/>
                    <a:gd name="connsiteY10" fmla="*/ 988308 h 1020147"/>
                    <a:gd name="connsiteX11" fmla="*/ 796243 w 800364"/>
                    <a:gd name="connsiteY11" fmla="*/ 964032 h 1020147"/>
                    <a:gd name="connsiteX12" fmla="*/ 800289 w 800364"/>
                    <a:gd name="connsiteY12" fmla="*/ 312623 h 1020147"/>
                    <a:gd name="connsiteX13" fmla="*/ 792197 w 800364"/>
                    <a:gd name="connsiteY13" fmla="*/ 203380 h 1020147"/>
                    <a:gd name="connsiteX14" fmla="*/ 796243 w 800364"/>
                    <a:gd name="connsiteY14" fmla="*/ 195288 h 1020147"/>
                    <a:gd name="connsiteX15" fmla="*/ 759829 w 800364"/>
                    <a:gd name="connsiteY15" fmla="*/ 195288 h 1020147"/>
                    <a:gd name="connsiteX16" fmla="*/ 468516 w 800364"/>
                    <a:gd name="connsiteY16" fmla="*/ 191242 h 1020147"/>
                    <a:gd name="connsiteX17" fmla="*/ 452332 w 800364"/>
                    <a:gd name="connsiteY17" fmla="*/ 191242 h 1020147"/>
                    <a:gd name="connsiteX18" fmla="*/ 456378 w 800364"/>
                    <a:gd name="connsiteY18" fmla="*/ 158874 h 1020147"/>
                    <a:gd name="connsiteX19" fmla="*/ 456378 w 800364"/>
                    <a:gd name="connsiteY19" fmla="*/ 17263 h 1020147"/>
                    <a:gd name="connsiteX20" fmla="*/ 452332 w 800364"/>
                    <a:gd name="connsiteY20" fmla="*/ 1079 h 1020147"/>
                    <a:gd name="connsiteX21" fmla="*/ 67960 w 800364"/>
                    <a:gd name="connsiteY21" fmla="*/ 5125 h 1020147"/>
                    <a:gd name="connsiteX22" fmla="*/ 3224 w 800364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53230 w 801262"/>
                    <a:gd name="connsiteY17" fmla="*/ 188942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81552 w 801262"/>
                    <a:gd name="connsiteY17" fmla="*/ 180850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81552 w 801262"/>
                    <a:gd name="connsiteY17" fmla="*/ 181390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1254 w 801262"/>
                    <a:gd name="connsiteY6" fmla="*/ 982502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97141 w 801262"/>
                    <a:gd name="connsiteY14" fmla="*/ 193528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53277 w 801262"/>
                    <a:gd name="connsiteY14" fmla="*/ 196902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9337"/>
                    <a:gd name="connsiteY0" fmla="*/ 15503 h 994594"/>
                    <a:gd name="connsiteX1" fmla="*/ 4122 w 809337"/>
                    <a:gd name="connsiteY1" fmla="*/ 416059 h 994594"/>
                    <a:gd name="connsiteX2" fmla="*/ 60766 w 809337"/>
                    <a:gd name="connsiteY2" fmla="*/ 529348 h 994594"/>
                    <a:gd name="connsiteX3" fmla="*/ 287343 w 809337"/>
                    <a:gd name="connsiteY3" fmla="*/ 848983 h 994594"/>
                    <a:gd name="connsiteX4" fmla="*/ 307573 w 809337"/>
                    <a:gd name="connsiteY4" fmla="*/ 869213 h 994594"/>
                    <a:gd name="connsiteX5" fmla="*/ 356125 w 809337"/>
                    <a:gd name="connsiteY5" fmla="*/ 889443 h 994594"/>
                    <a:gd name="connsiteX6" fmla="*/ 631254 w 809337"/>
                    <a:gd name="connsiteY6" fmla="*/ 982502 h 994594"/>
                    <a:gd name="connsiteX7" fmla="*/ 667669 w 809337"/>
                    <a:gd name="connsiteY7" fmla="*/ 986548 h 994594"/>
                    <a:gd name="connsiteX8" fmla="*/ 695991 w 809337"/>
                    <a:gd name="connsiteY8" fmla="*/ 986548 h 994594"/>
                    <a:gd name="connsiteX9" fmla="*/ 785003 w 809337"/>
                    <a:gd name="connsiteY9" fmla="*/ 986548 h 994594"/>
                    <a:gd name="connsiteX10" fmla="*/ 797141 w 809337"/>
                    <a:gd name="connsiteY10" fmla="*/ 986548 h 994594"/>
                    <a:gd name="connsiteX11" fmla="*/ 797141 w 809337"/>
                    <a:gd name="connsiteY11" fmla="*/ 877918 h 994594"/>
                    <a:gd name="connsiteX12" fmla="*/ 801187 w 809337"/>
                    <a:gd name="connsiteY12" fmla="*/ 310863 h 994594"/>
                    <a:gd name="connsiteX13" fmla="*/ 806592 w 809337"/>
                    <a:gd name="connsiteY13" fmla="*/ 204994 h 994594"/>
                    <a:gd name="connsiteX14" fmla="*/ 753277 w 809337"/>
                    <a:gd name="connsiteY14" fmla="*/ 196902 h 994594"/>
                    <a:gd name="connsiteX15" fmla="*/ 760727 w 809337"/>
                    <a:gd name="connsiteY15" fmla="*/ 193528 h 994594"/>
                    <a:gd name="connsiteX16" fmla="*/ 469414 w 809337"/>
                    <a:gd name="connsiteY16" fmla="*/ 189482 h 994594"/>
                    <a:gd name="connsiteX17" fmla="*/ 461322 w 809337"/>
                    <a:gd name="connsiteY17" fmla="*/ 185436 h 994594"/>
                    <a:gd name="connsiteX18" fmla="*/ 457276 w 809337"/>
                    <a:gd name="connsiteY18" fmla="*/ 165206 h 994594"/>
                    <a:gd name="connsiteX19" fmla="*/ 457276 w 809337"/>
                    <a:gd name="connsiteY19" fmla="*/ 15503 h 994594"/>
                    <a:gd name="connsiteX20" fmla="*/ 457276 w 809337"/>
                    <a:gd name="connsiteY20" fmla="*/ 3365 h 994594"/>
                    <a:gd name="connsiteX21" fmla="*/ 68858 w 809337"/>
                    <a:gd name="connsiteY21" fmla="*/ 3365 h 994594"/>
                    <a:gd name="connsiteX22" fmla="*/ 4122 w 809337"/>
                    <a:gd name="connsiteY22" fmla="*/ 15503 h 994594"/>
                    <a:gd name="connsiteX0" fmla="*/ 4122 w 803899"/>
                    <a:gd name="connsiteY0" fmla="*/ 15503 h 994594"/>
                    <a:gd name="connsiteX1" fmla="*/ 4122 w 803899"/>
                    <a:gd name="connsiteY1" fmla="*/ 416059 h 994594"/>
                    <a:gd name="connsiteX2" fmla="*/ 60766 w 803899"/>
                    <a:gd name="connsiteY2" fmla="*/ 529348 h 994594"/>
                    <a:gd name="connsiteX3" fmla="*/ 287343 w 803899"/>
                    <a:gd name="connsiteY3" fmla="*/ 848983 h 994594"/>
                    <a:gd name="connsiteX4" fmla="*/ 307573 w 803899"/>
                    <a:gd name="connsiteY4" fmla="*/ 869213 h 994594"/>
                    <a:gd name="connsiteX5" fmla="*/ 356125 w 803899"/>
                    <a:gd name="connsiteY5" fmla="*/ 889443 h 994594"/>
                    <a:gd name="connsiteX6" fmla="*/ 631254 w 803899"/>
                    <a:gd name="connsiteY6" fmla="*/ 982502 h 994594"/>
                    <a:gd name="connsiteX7" fmla="*/ 667669 w 803899"/>
                    <a:gd name="connsiteY7" fmla="*/ 986548 h 994594"/>
                    <a:gd name="connsiteX8" fmla="*/ 695991 w 803899"/>
                    <a:gd name="connsiteY8" fmla="*/ 986548 h 994594"/>
                    <a:gd name="connsiteX9" fmla="*/ 785003 w 803899"/>
                    <a:gd name="connsiteY9" fmla="*/ 986548 h 994594"/>
                    <a:gd name="connsiteX10" fmla="*/ 797141 w 803899"/>
                    <a:gd name="connsiteY10" fmla="*/ 986548 h 994594"/>
                    <a:gd name="connsiteX11" fmla="*/ 797141 w 803899"/>
                    <a:gd name="connsiteY11" fmla="*/ 877918 h 994594"/>
                    <a:gd name="connsiteX12" fmla="*/ 801187 w 803899"/>
                    <a:gd name="connsiteY12" fmla="*/ 310863 h 994594"/>
                    <a:gd name="connsiteX13" fmla="*/ 799844 w 803899"/>
                    <a:gd name="connsiteY13" fmla="*/ 208368 h 994594"/>
                    <a:gd name="connsiteX14" fmla="*/ 753277 w 803899"/>
                    <a:gd name="connsiteY14" fmla="*/ 196902 h 994594"/>
                    <a:gd name="connsiteX15" fmla="*/ 760727 w 803899"/>
                    <a:gd name="connsiteY15" fmla="*/ 193528 h 994594"/>
                    <a:gd name="connsiteX16" fmla="*/ 469414 w 803899"/>
                    <a:gd name="connsiteY16" fmla="*/ 189482 h 994594"/>
                    <a:gd name="connsiteX17" fmla="*/ 461322 w 803899"/>
                    <a:gd name="connsiteY17" fmla="*/ 185436 h 994594"/>
                    <a:gd name="connsiteX18" fmla="*/ 457276 w 803899"/>
                    <a:gd name="connsiteY18" fmla="*/ 165206 h 994594"/>
                    <a:gd name="connsiteX19" fmla="*/ 457276 w 803899"/>
                    <a:gd name="connsiteY19" fmla="*/ 15503 h 994594"/>
                    <a:gd name="connsiteX20" fmla="*/ 457276 w 803899"/>
                    <a:gd name="connsiteY20" fmla="*/ 3365 h 994594"/>
                    <a:gd name="connsiteX21" fmla="*/ 68858 w 803899"/>
                    <a:gd name="connsiteY21" fmla="*/ 3365 h 994594"/>
                    <a:gd name="connsiteX22" fmla="*/ 4122 w 803899"/>
                    <a:gd name="connsiteY22" fmla="*/ 15503 h 994594"/>
                    <a:gd name="connsiteX0" fmla="*/ 4122 w 811348"/>
                    <a:gd name="connsiteY0" fmla="*/ 15503 h 994594"/>
                    <a:gd name="connsiteX1" fmla="*/ 4122 w 811348"/>
                    <a:gd name="connsiteY1" fmla="*/ 416059 h 994594"/>
                    <a:gd name="connsiteX2" fmla="*/ 60766 w 811348"/>
                    <a:gd name="connsiteY2" fmla="*/ 529348 h 994594"/>
                    <a:gd name="connsiteX3" fmla="*/ 287343 w 811348"/>
                    <a:gd name="connsiteY3" fmla="*/ 848983 h 994594"/>
                    <a:gd name="connsiteX4" fmla="*/ 307573 w 811348"/>
                    <a:gd name="connsiteY4" fmla="*/ 869213 h 994594"/>
                    <a:gd name="connsiteX5" fmla="*/ 356125 w 811348"/>
                    <a:gd name="connsiteY5" fmla="*/ 889443 h 994594"/>
                    <a:gd name="connsiteX6" fmla="*/ 631254 w 811348"/>
                    <a:gd name="connsiteY6" fmla="*/ 982502 h 994594"/>
                    <a:gd name="connsiteX7" fmla="*/ 667669 w 811348"/>
                    <a:gd name="connsiteY7" fmla="*/ 986548 h 994594"/>
                    <a:gd name="connsiteX8" fmla="*/ 695991 w 811348"/>
                    <a:gd name="connsiteY8" fmla="*/ 986548 h 994594"/>
                    <a:gd name="connsiteX9" fmla="*/ 785003 w 811348"/>
                    <a:gd name="connsiteY9" fmla="*/ 986548 h 994594"/>
                    <a:gd name="connsiteX10" fmla="*/ 797141 w 811348"/>
                    <a:gd name="connsiteY10" fmla="*/ 986548 h 994594"/>
                    <a:gd name="connsiteX11" fmla="*/ 797141 w 811348"/>
                    <a:gd name="connsiteY11" fmla="*/ 877918 h 994594"/>
                    <a:gd name="connsiteX12" fmla="*/ 801187 w 811348"/>
                    <a:gd name="connsiteY12" fmla="*/ 310863 h 994594"/>
                    <a:gd name="connsiteX13" fmla="*/ 799844 w 811348"/>
                    <a:gd name="connsiteY13" fmla="*/ 208368 h 994594"/>
                    <a:gd name="connsiteX14" fmla="*/ 753277 w 811348"/>
                    <a:gd name="connsiteY14" fmla="*/ 196902 h 994594"/>
                    <a:gd name="connsiteX15" fmla="*/ 797843 w 811348"/>
                    <a:gd name="connsiteY15" fmla="*/ 190154 h 994594"/>
                    <a:gd name="connsiteX16" fmla="*/ 469414 w 811348"/>
                    <a:gd name="connsiteY16" fmla="*/ 189482 h 994594"/>
                    <a:gd name="connsiteX17" fmla="*/ 461322 w 811348"/>
                    <a:gd name="connsiteY17" fmla="*/ 185436 h 994594"/>
                    <a:gd name="connsiteX18" fmla="*/ 457276 w 811348"/>
                    <a:gd name="connsiteY18" fmla="*/ 165206 h 994594"/>
                    <a:gd name="connsiteX19" fmla="*/ 457276 w 811348"/>
                    <a:gd name="connsiteY19" fmla="*/ 15503 h 994594"/>
                    <a:gd name="connsiteX20" fmla="*/ 457276 w 811348"/>
                    <a:gd name="connsiteY20" fmla="*/ 3365 h 994594"/>
                    <a:gd name="connsiteX21" fmla="*/ 68858 w 811348"/>
                    <a:gd name="connsiteY21" fmla="*/ 3365 h 994594"/>
                    <a:gd name="connsiteX22" fmla="*/ 4122 w 811348"/>
                    <a:gd name="connsiteY22" fmla="*/ 15503 h 994594"/>
                    <a:gd name="connsiteX0" fmla="*/ 4122 w 814625"/>
                    <a:gd name="connsiteY0" fmla="*/ 15503 h 994594"/>
                    <a:gd name="connsiteX1" fmla="*/ 4122 w 814625"/>
                    <a:gd name="connsiteY1" fmla="*/ 416059 h 994594"/>
                    <a:gd name="connsiteX2" fmla="*/ 60766 w 814625"/>
                    <a:gd name="connsiteY2" fmla="*/ 529348 h 994594"/>
                    <a:gd name="connsiteX3" fmla="*/ 287343 w 814625"/>
                    <a:gd name="connsiteY3" fmla="*/ 848983 h 994594"/>
                    <a:gd name="connsiteX4" fmla="*/ 307573 w 814625"/>
                    <a:gd name="connsiteY4" fmla="*/ 869213 h 994594"/>
                    <a:gd name="connsiteX5" fmla="*/ 356125 w 814625"/>
                    <a:gd name="connsiteY5" fmla="*/ 889443 h 994594"/>
                    <a:gd name="connsiteX6" fmla="*/ 631254 w 814625"/>
                    <a:gd name="connsiteY6" fmla="*/ 982502 h 994594"/>
                    <a:gd name="connsiteX7" fmla="*/ 667669 w 814625"/>
                    <a:gd name="connsiteY7" fmla="*/ 986548 h 994594"/>
                    <a:gd name="connsiteX8" fmla="*/ 695991 w 814625"/>
                    <a:gd name="connsiteY8" fmla="*/ 986548 h 994594"/>
                    <a:gd name="connsiteX9" fmla="*/ 785003 w 814625"/>
                    <a:gd name="connsiteY9" fmla="*/ 986548 h 994594"/>
                    <a:gd name="connsiteX10" fmla="*/ 797141 w 814625"/>
                    <a:gd name="connsiteY10" fmla="*/ 986548 h 994594"/>
                    <a:gd name="connsiteX11" fmla="*/ 797141 w 814625"/>
                    <a:gd name="connsiteY11" fmla="*/ 877918 h 994594"/>
                    <a:gd name="connsiteX12" fmla="*/ 801187 w 814625"/>
                    <a:gd name="connsiteY12" fmla="*/ 310863 h 994594"/>
                    <a:gd name="connsiteX13" fmla="*/ 799844 w 814625"/>
                    <a:gd name="connsiteY13" fmla="*/ 208368 h 994594"/>
                    <a:gd name="connsiteX14" fmla="*/ 770148 w 814625"/>
                    <a:gd name="connsiteY14" fmla="*/ 203651 h 994594"/>
                    <a:gd name="connsiteX15" fmla="*/ 797843 w 814625"/>
                    <a:gd name="connsiteY15" fmla="*/ 190154 h 994594"/>
                    <a:gd name="connsiteX16" fmla="*/ 469414 w 814625"/>
                    <a:gd name="connsiteY16" fmla="*/ 189482 h 994594"/>
                    <a:gd name="connsiteX17" fmla="*/ 461322 w 814625"/>
                    <a:gd name="connsiteY17" fmla="*/ 185436 h 994594"/>
                    <a:gd name="connsiteX18" fmla="*/ 457276 w 814625"/>
                    <a:gd name="connsiteY18" fmla="*/ 165206 h 994594"/>
                    <a:gd name="connsiteX19" fmla="*/ 457276 w 814625"/>
                    <a:gd name="connsiteY19" fmla="*/ 15503 h 994594"/>
                    <a:gd name="connsiteX20" fmla="*/ 457276 w 814625"/>
                    <a:gd name="connsiteY20" fmla="*/ 3365 h 994594"/>
                    <a:gd name="connsiteX21" fmla="*/ 68858 w 814625"/>
                    <a:gd name="connsiteY21" fmla="*/ 3365 h 994594"/>
                    <a:gd name="connsiteX22" fmla="*/ 4122 w 814625"/>
                    <a:gd name="connsiteY22" fmla="*/ 15503 h 994594"/>
                    <a:gd name="connsiteX0" fmla="*/ 4122 w 807367"/>
                    <a:gd name="connsiteY0" fmla="*/ 15503 h 994594"/>
                    <a:gd name="connsiteX1" fmla="*/ 4122 w 807367"/>
                    <a:gd name="connsiteY1" fmla="*/ 416059 h 994594"/>
                    <a:gd name="connsiteX2" fmla="*/ 60766 w 807367"/>
                    <a:gd name="connsiteY2" fmla="*/ 529348 h 994594"/>
                    <a:gd name="connsiteX3" fmla="*/ 287343 w 807367"/>
                    <a:gd name="connsiteY3" fmla="*/ 848983 h 994594"/>
                    <a:gd name="connsiteX4" fmla="*/ 307573 w 807367"/>
                    <a:gd name="connsiteY4" fmla="*/ 869213 h 994594"/>
                    <a:gd name="connsiteX5" fmla="*/ 356125 w 807367"/>
                    <a:gd name="connsiteY5" fmla="*/ 889443 h 994594"/>
                    <a:gd name="connsiteX6" fmla="*/ 631254 w 807367"/>
                    <a:gd name="connsiteY6" fmla="*/ 982502 h 994594"/>
                    <a:gd name="connsiteX7" fmla="*/ 667669 w 807367"/>
                    <a:gd name="connsiteY7" fmla="*/ 986548 h 994594"/>
                    <a:gd name="connsiteX8" fmla="*/ 695991 w 807367"/>
                    <a:gd name="connsiteY8" fmla="*/ 986548 h 994594"/>
                    <a:gd name="connsiteX9" fmla="*/ 785003 w 807367"/>
                    <a:gd name="connsiteY9" fmla="*/ 986548 h 994594"/>
                    <a:gd name="connsiteX10" fmla="*/ 797141 w 807367"/>
                    <a:gd name="connsiteY10" fmla="*/ 986548 h 994594"/>
                    <a:gd name="connsiteX11" fmla="*/ 797141 w 807367"/>
                    <a:gd name="connsiteY11" fmla="*/ 877918 h 994594"/>
                    <a:gd name="connsiteX12" fmla="*/ 801187 w 807367"/>
                    <a:gd name="connsiteY12" fmla="*/ 310863 h 994594"/>
                    <a:gd name="connsiteX13" fmla="*/ 799844 w 807367"/>
                    <a:gd name="connsiteY13" fmla="*/ 208368 h 994594"/>
                    <a:gd name="connsiteX14" fmla="*/ 706039 w 807367"/>
                    <a:gd name="connsiteY14" fmla="*/ 186780 h 994594"/>
                    <a:gd name="connsiteX15" fmla="*/ 797843 w 807367"/>
                    <a:gd name="connsiteY15" fmla="*/ 190154 h 994594"/>
                    <a:gd name="connsiteX16" fmla="*/ 469414 w 807367"/>
                    <a:gd name="connsiteY16" fmla="*/ 189482 h 994594"/>
                    <a:gd name="connsiteX17" fmla="*/ 461322 w 807367"/>
                    <a:gd name="connsiteY17" fmla="*/ 185436 h 994594"/>
                    <a:gd name="connsiteX18" fmla="*/ 457276 w 807367"/>
                    <a:gd name="connsiteY18" fmla="*/ 165206 h 994594"/>
                    <a:gd name="connsiteX19" fmla="*/ 457276 w 807367"/>
                    <a:gd name="connsiteY19" fmla="*/ 15503 h 994594"/>
                    <a:gd name="connsiteX20" fmla="*/ 457276 w 807367"/>
                    <a:gd name="connsiteY20" fmla="*/ 3365 h 994594"/>
                    <a:gd name="connsiteX21" fmla="*/ 68858 w 807367"/>
                    <a:gd name="connsiteY21" fmla="*/ 3365 h 994594"/>
                    <a:gd name="connsiteX22" fmla="*/ 4122 w 80736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797843 w 807866"/>
                    <a:gd name="connsiteY15" fmla="*/ 190154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24205"/>
                    <a:gd name="connsiteY0" fmla="*/ 15503 h 994594"/>
                    <a:gd name="connsiteX1" fmla="*/ 4122 w 824205"/>
                    <a:gd name="connsiteY1" fmla="*/ 416059 h 994594"/>
                    <a:gd name="connsiteX2" fmla="*/ 60766 w 824205"/>
                    <a:gd name="connsiteY2" fmla="*/ 529348 h 994594"/>
                    <a:gd name="connsiteX3" fmla="*/ 287343 w 824205"/>
                    <a:gd name="connsiteY3" fmla="*/ 848983 h 994594"/>
                    <a:gd name="connsiteX4" fmla="*/ 307573 w 824205"/>
                    <a:gd name="connsiteY4" fmla="*/ 869213 h 994594"/>
                    <a:gd name="connsiteX5" fmla="*/ 356125 w 824205"/>
                    <a:gd name="connsiteY5" fmla="*/ 889443 h 994594"/>
                    <a:gd name="connsiteX6" fmla="*/ 631254 w 824205"/>
                    <a:gd name="connsiteY6" fmla="*/ 982502 h 994594"/>
                    <a:gd name="connsiteX7" fmla="*/ 667669 w 824205"/>
                    <a:gd name="connsiteY7" fmla="*/ 986548 h 994594"/>
                    <a:gd name="connsiteX8" fmla="*/ 695991 w 824205"/>
                    <a:gd name="connsiteY8" fmla="*/ 986548 h 994594"/>
                    <a:gd name="connsiteX9" fmla="*/ 785003 w 824205"/>
                    <a:gd name="connsiteY9" fmla="*/ 986548 h 994594"/>
                    <a:gd name="connsiteX10" fmla="*/ 797141 w 824205"/>
                    <a:gd name="connsiteY10" fmla="*/ 986548 h 994594"/>
                    <a:gd name="connsiteX11" fmla="*/ 797141 w 824205"/>
                    <a:gd name="connsiteY11" fmla="*/ 877918 h 994594"/>
                    <a:gd name="connsiteX12" fmla="*/ 801187 w 824205"/>
                    <a:gd name="connsiteY12" fmla="*/ 310863 h 994594"/>
                    <a:gd name="connsiteX13" fmla="*/ 799844 w 824205"/>
                    <a:gd name="connsiteY13" fmla="*/ 208368 h 994594"/>
                    <a:gd name="connsiteX14" fmla="*/ 699291 w 824205"/>
                    <a:gd name="connsiteY14" fmla="*/ 190154 h 994594"/>
                    <a:gd name="connsiteX15" fmla="*/ 818088 w 824205"/>
                    <a:gd name="connsiteY15" fmla="*/ 193529 h 994594"/>
                    <a:gd name="connsiteX16" fmla="*/ 469414 w 824205"/>
                    <a:gd name="connsiteY16" fmla="*/ 189482 h 994594"/>
                    <a:gd name="connsiteX17" fmla="*/ 461322 w 824205"/>
                    <a:gd name="connsiteY17" fmla="*/ 185436 h 994594"/>
                    <a:gd name="connsiteX18" fmla="*/ 457276 w 824205"/>
                    <a:gd name="connsiteY18" fmla="*/ 165206 h 994594"/>
                    <a:gd name="connsiteX19" fmla="*/ 457276 w 824205"/>
                    <a:gd name="connsiteY19" fmla="*/ 15503 h 994594"/>
                    <a:gd name="connsiteX20" fmla="*/ 457276 w 824205"/>
                    <a:gd name="connsiteY20" fmla="*/ 3365 h 994594"/>
                    <a:gd name="connsiteX21" fmla="*/ 68858 w 824205"/>
                    <a:gd name="connsiteY21" fmla="*/ 3365 h 994594"/>
                    <a:gd name="connsiteX22" fmla="*/ 4122 w 824205"/>
                    <a:gd name="connsiteY22" fmla="*/ 15503 h 994594"/>
                    <a:gd name="connsiteX0" fmla="*/ 4122 w 821024"/>
                    <a:gd name="connsiteY0" fmla="*/ 15503 h 994594"/>
                    <a:gd name="connsiteX1" fmla="*/ 4122 w 821024"/>
                    <a:gd name="connsiteY1" fmla="*/ 416059 h 994594"/>
                    <a:gd name="connsiteX2" fmla="*/ 60766 w 821024"/>
                    <a:gd name="connsiteY2" fmla="*/ 529348 h 994594"/>
                    <a:gd name="connsiteX3" fmla="*/ 287343 w 821024"/>
                    <a:gd name="connsiteY3" fmla="*/ 848983 h 994594"/>
                    <a:gd name="connsiteX4" fmla="*/ 307573 w 821024"/>
                    <a:gd name="connsiteY4" fmla="*/ 869213 h 994594"/>
                    <a:gd name="connsiteX5" fmla="*/ 356125 w 821024"/>
                    <a:gd name="connsiteY5" fmla="*/ 889443 h 994594"/>
                    <a:gd name="connsiteX6" fmla="*/ 631254 w 821024"/>
                    <a:gd name="connsiteY6" fmla="*/ 982502 h 994594"/>
                    <a:gd name="connsiteX7" fmla="*/ 667669 w 821024"/>
                    <a:gd name="connsiteY7" fmla="*/ 986548 h 994594"/>
                    <a:gd name="connsiteX8" fmla="*/ 695991 w 821024"/>
                    <a:gd name="connsiteY8" fmla="*/ 986548 h 994594"/>
                    <a:gd name="connsiteX9" fmla="*/ 785003 w 821024"/>
                    <a:gd name="connsiteY9" fmla="*/ 986548 h 994594"/>
                    <a:gd name="connsiteX10" fmla="*/ 797141 w 821024"/>
                    <a:gd name="connsiteY10" fmla="*/ 986548 h 994594"/>
                    <a:gd name="connsiteX11" fmla="*/ 797141 w 821024"/>
                    <a:gd name="connsiteY11" fmla="*/ 877918 h 994594"/>
                    <a:gd name="connsiteX12" fmla="*/ 801187 w 821024"/>
                    <a:gd name="connsiteY12" fmla="*/ 310863 h 994594"/>
                    <a:gd name="connsiteX13" fmla="*/ 799844 w 821024"/>
                    <a:gd name="connsiteY13" fmla="*/ 208368 h 994594"/>
                    <a:gd name="connsiteX14" fmla="*/ 699291 w 821024"/>
                    <a:gd name="connsiteY14" fmla="*/ 190154 h 994594"/>
                    <a:gd name="connsiteX15" fmla="*/ 818088 w 821024"/>
                    <a:gd name="connsiteY15" fmla="*/ 193529 h 994594"/>
                    <a:gd name="connsiteX16" fmla="*/ 469414 w 821024"/>
                    <a:gd name="connsiteY16" fmla="*/ 189482 h 994594"/>
                    <a:gd name="connsiteX17" fmla="*/ 461322 w 821024"/>
                    <a:gd name="connsiteY17" fmla="*/ 185436 h 994594"/>
                    <a:gd name="connsiteX18" fmla="*/ 457276 w 821024"/>
                    <a:gd name="connsiteY18" fmla="*/ 165206 h 994594"/>
                    <a:gd name="connsiteX19" fmla="*/ 457276 w 821024"/>
                    <a:gd name="connsiteY19" fmla="*/ 15503 h 994594"/>
                    <a:gd name="connsiteX20" fmla="*/ 457276 w 821024"/>
                    <a:gd name="connsiteY20" fmla="*/ 3365 h 994594"/>
                    <a:gd name="connsiteX21" fmla="*/ 68858 w 821024"/>
                    <a:gd name="connsiteY21" fmla="*/ 3365 h 994594"/>
                    <a:gd name="connsiteX22" fmla="*/ 4122 w 821024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804592 w 807866"/>
                    <a:gd name="connsiteY15" fmla="*/ 190155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18994"/>
                    <a:gd name="connsiteY0" fmla="*/ 15503 h 994594"/>
                    <a:gd name="connsiteX1" fmla="*/ 4122 w 818994"/>
                    <a:gd name="connsiteY1" fmla="*/ 416059 h 994594"/>
                    <a:gd name="connsiteX2" fmla="*/ 60766 w 818994"/>
                    <a:gd name="connsiteY2" fmla="*/ 529348 h 994594"/>
                    <a:gd name="connsiteX3" fmla="*/ 287343 w 818994"/>
                    <a:gd name="connsiteY3" fmla="*/ 848983 h 994594"/>
                    <a:gd name="connsiteX4" fmla="*/ 307573 w 818994"/>
                    <a:gd name="connsiteY4" fmla="*/ 869213 h 994594"/>
                    <a:gd name="connsiteX5" fmla="*/ 356125 w 818994"/>
                    <a:gd name="connsiteY5" fmla="*/ 889443 h 994594"/>
                    <a:gd name="connsiteX6" fmla="*/ 631254 w 818994"/>
                    <a:gd name="connsiteY6" fmla="*/ 982502 h 994594"/>
                    <a:gd name="connsiteX7" fmla="*/ 667669 w 818994"/>
                    <a:gd name="connsiteY7" fmla="*/ 986548 h 994594"/>
                    <a:gd name="connsiteX8" fmla="*/ 695991 w 818994"/>
                    <a:gd name="connsiteY8" fmla="*/ 986548 h 994594"/>
                    <a:gd name="connsiteX9" fmla="*/ 785003 w 818994"/>
                    <a:gd name="connsiteY9" fmla="*/ 986548 h 994594"/>
                    <a:gd name="connsiteX10" fmla="*/ 797141 w 818994"/>
                    <a:gd name="connsiteY10" fmla="*/ 986548 h 994594"/>
                    <a:gd name="connsiteX11" fmla="*/ 797141 w 818994"/>
                    <a:gd name="connsiteY11" fmla="*/ 877918 h 994594"/>
                    <a:gd name="connsiteX12" fmla="*/ 801187 w 818994"/>
                    <a:gd name="connsiteY12" fmla="*/ 310863 h 994594"/>
                    <a:gd name="connsiteX13" fmla="*/ 813341 w 818994"/>
                    <a:gd name="connsiteY13" fmla="*/ 194872 h 994594"/>
                    <a:gd name="connsiteX14" fmla="*/ 699291 w 818994"/>
                    <a:gd name="connsiteY14" fmla="*/ 190154 h 994594"/>
                    <a:gd name="connsiteX15" fmla="*/ 804592 w 818994"/>
                    <a:gd name="connsiteY15" fmla="*/ 190155 h 994594"/>
                    <a:gd name="connsiteX16" fmla="*/ 469414 w 818994"/>
                    <a:gd name="connsiteY16" fmla="*/ 189482 h 994594"/>
                    <a:gd name="connsiteX17" fmla="*/ 461322 w 818994"/>
                    <a:gd name="connsiteY17" fmla="*/ 185436 h 994594"/>
                    <a:gd name="connsiteX18" fmla="*/ 457276 w 818994"/>
                    <a:gd name="connsiteY18" fmla="*/ 165206 h 994594"/>
                    <a:gd name="connsiteX19" fmla="*/ 457276 w 818994"/>
                    <a:gd name="connsiteY19" fmla="*/ 15503 h 994594"/>
                    <a:gd name="connsiteX20" fmla="*/ 457276 w 818994"/>
                    <a:gd name="connsiteY20" fmla="*/ 3365 h 994594"/>
                    <a:gd name="connsiteX21" fmla="*/ 68858 w 818994"/>
                    <a:gd name="connsiteY21" fmla="*/ 3365 h 994594"/>
                    <a:gd name="connsiteX22" fmla="*/ 4122 w 818994"/>
                    <a:gd name="connsiteY22" fmla="*/ 15503 h 994594"/>
                    <a:gd name="connsiteX0" fmla="*/ 4122 w 813408"/>
                    <a:gd name="connsiteY0" fmla="*/ 15503 h 994594"/>
                    <a:gd name="connsiteX1" fmla="*/ 4122 w 813408"/>
                    <a:gd name="connsiteY1" fmla="*/ 416059 h 994594"/>
                    <a:gd name="connsiteX2" fmla="*/ 60766 w 813408"/>
                    <a:gd name="connsiteY2" fmla="*/ 529348 h 994594"/>
                    <a:gd name="connsiteX3" fmla="*/ 287343 w 813408"/>
                    <a:gd name="connsiteY3" fmla="*/ 848983 h 994594"/>
                    <a:gd name="connsiteX4" fmla="*/ 307573 w 813408"/>
                    <a:gd name="connsiteY4" fmla="*/ 869213 h 994594"/>
                    <a:gd name="connsiteX5" fmla="*/ 356125 w 813408"/>
                    <a:gd name="connsiteY5" fmla="*/ 889443 h 994594"/>
                    <a:gd name="connsiteX6" fmla="*/ 631254 w 813408"/>
                    <a:gd name="connsiteY6" fmla="*/ 982502 h 994594"/>
                    <a:gd name="connsiteX7" fmla="*/ 667669 w 813408"/>
                    <a:gd name="connsiteY7" fmla="*/ 986548 h 994594"/>
                    <a:gd name="connsiteX8" fmla="*/ 695991 w 813408"/>
                    <a:gd name="connsiteY8" fmla="*/ 986548 h 994594"/>
                    <a:gd name="connsiteX9" fmla="*/ 785003 w 813408"/>
                    <a:gd name="connsiteY9" fmla="*/ 986548 h 994594"/>
                    <a:gd name="connsiteX10" fmla="*/ 797141 w 813408"/>
                    <a:gd name="connsiteY10" fmla="*/ 986548 h 994594"/>
                    <a:gd name="connsiteX11" fmla="*/ 797141 w 813408"/>
                    <a:gd name="connsiteY11" fmla="*/ 877918 h 994594"/>
                    <a:gd name="connsiteX12" fmla="*/ 801187 w 813408"/>
                    <a:gd name="connsiteY12" fmla="*/ 310863 h 994594"/>
                    <a:gd name="connsiteX13" fmla="*/ 813341 w 813408"/>
                    <a:gd name="connsiteY13" fmla="*/ 194872 h 994594"/>
                    <a:gd name="connsiteX14" fmla="*/ 699291 w 813408"/>
                    <a:gd name="connsiteY14" fmla="*/ 190154 h 994594"/>
                    <a:gd name="connsiteX15" fmla="*/ 804592 w 813408"/>
                    <a:gd name="connsiteY15" fmla="*/ 190155 h 994594"/>
                    <a:gd name="connsiteX16" fmla="*/ 469414 w 813408"/>
                    <a:gd name="connsiteY16" fmla="*/ 189482 h 994594"/>
                    <a:gd name="connsiteX17" fmla="*/ 461322 w 813408"/>
                    <a:gd name="connsiteY17" fmla="*/ 185436 h 994594"/>
                    <a:gd name="connsiteX18" fmla="*/ 457276 w 813408"/>
                    <a:gd name="connsiteY18" fmla="*/ 165206 h 994594"/>
                    <a:gd name="connsiteX19" fmla="*/ 457276 w 813408"/>
                    <a:gd name="connsiteY19" fmla="*/ 15503 h 994594"/>
                    <a:gd name="connsiteX20" fmla="*/ 457276 w 813408"/>
                    <a:gd name="connsiteY20" fmla="*/ 3365 h 994594"/>
                    <a:gd name="connsiteX21" fmla="*/ 68858 w 813408"/>
                    <a:gd name="connsiteY21" fmla="*/ 3365 h 994594"/>
                    <a:gd name="connsiteX22" fmla="*/ 4122 w 813408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804592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780973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07523"/>
                    <a:gd name="connsiteY0" fmla="*/ 15503 h 994594"/>
                    <a:gd name="connsiteX1" fmla="*/ 4122 w 807523"/>
                    <a:gd name="connsiteY1" fmla="*/ 416059 h 994594"/>
                    <a:gd name="connsiteX2" fmla="*/ 60766 w 807523"/>
                    <a:gd name="connsiteY2" fmla="*/ 529348 h 994594"/>
                    <a:gd name="connsiteX3" fmla="*/ 287343 w 807523"/>
                    <a:gd name="connsiteY3" fmla="*/ 848983 h 994594"/>
                    <a:gd name="connsiteX4" fmla="*/ 307573 w 807523"/>
                    <a:gd name="connsiteY4" fmla="*/ 869213 h 994594"/>
                    <a:gd name="connsiteX5" fmla="*/ 356125 w 807523"/>
                    <a:gd name="connsiteY5" fmla="*/ 889443 h 994594"/>
                    <a:gd name="connsiteX6" fmla="*/ 631254 w 807523"/>
                    <a:gd name="connsiteY6" fmla="*/ 982502 h 994594"/>
                    <a:gd name="connsiteX7" fmla="*/ 667669 w 807523"/>
                    <a:gd name="connsiteY7" fmla="*/ 986548 h 994594"/>
                    <a:gd name="connsiteX8" fmla="*/ 695991 w 807523"/>
                    <a:gd name="connsiteY8" fmla="*/ 986548 h 994594"/>
                    <a:gd name="connsiteX9" fmla="*/ 785003 w 807523"/>
                    <a:gd name="connsiteY9" fmla="*/ 986548 h 994594"/>
                    <a:gd name="connsiteX10" fmla="*/ 797141 w 807523"/>
                    <a:gd name="connsiteY10" fmla="*/ 986548 h 994594"/>
                    <a:gd name="connsiteX11" fmla="*/ 797141 w 807523"/>
                    <a:gd name="connsiteY11" fmla="*/ 877918 h 994594"/>
                    <a:gd name="connsiteX12" fmla="*/ 801187 w 807523"/>
                    <a:gd name="connsiteY12" fmla="*/ 310863 h 994594"/>
                    <a:gd name="connsiteX13" fmla="*/ 806593 w 807523"/>
                    <a:gd name="connsiteY13" fmla="*/ 201620 h 994594"/>
                    <a:gd name="connsiteX14" fmla="*/ 699291 w 807523"/>
                    <a:gd name="connsiteY14" fmla="*/ 190154 h 994594"/>
                    <a:gd name="connsiteX15" fmla="*/ 780973 w 807523"/>
                    <a:gd name="connsiteY15" fmla="*/ 190155 h 994594"/>
                    <a:gd name="connsiteX16" fmla="*/ 469414 w 807523"/>
                    <a:gd name="connsiteY16" fmla="*/ 189482 h 994594"/>
                    <a:gd name="connsiteX17" fmla="*/ 461322 w 807523"/>
                    <a:gd name="connsiteY17" fmla="*/ 185436 h 994594"/>
                    <a:gd name="connsiteX18" fmla="*/ 457276 w 807523"/>
                    <a:gd name="connsiteY18" fmla="*/ 165206 h 994594"/>
                    <a:gd name="connsiteX19" fmla="*/ 457276 w 807523"/>
                    <a:gd name="connsiteY19" fmla="*/ 15503 h 994594"/>
                    <a:gd name="connsiteX20" fmla="*/ 457276 w 807523"/>
                    <a:gd name="connsiteY20" fmla="*/ 3365 h 994594"/>
                    <a:gd name="connsiteX21" fmla="*/ 68858 w 807523"/>
                    <a:gd name="connsiteY21" fmla="*/ 3365 h 994594"/>
                    <a:gd name="connsiteX22" fmla="*/ 4122 w 807523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9599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2751 w 806595"/>
                    <a:gd name="connsiteY5" fmla="*/ 896192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2751 w 806595"/>
                    <a:gd name="connsiteY5" fmla="*/ 896192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803889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4"/>
                    <a:gd name="connsiteY0" fmla="*/ 15503 h 994094"/>
                    <a:gd name="connsiteX1" fmla="*/ 4122 w 806594"/>
                    <a:gd name="connsiteY1" fmla="*/ 416059 h 994094"/>
                    <a:gd name="connsiteX2" fmla="*/ 60766 w 806594"/>
                    <a:gd name="connsiteY2" fmla="*/ 529348 h 994094"/>
                    <a:gd name="connsiteX3" fmla="*/ 287343 w 806594"/>
                    <a:gd name="connsiteY3" fmla="*/ 848983 h 994094"/>
                    <a:gd name="connsiteX4" fmla="*/ 307573 w 806594"/>
                    <a:gd name="connsiteY4" fmla="*/ 869213 h 994094"/>
                    <a:gd name="connsiteX5" fmla="*/ 352751 w 806594"/>
                    <a:gd name="connsiteY5" fmla="*/ 896192 h 994094"/>
                    <a:gd name="connsiteX6" fmla="*/ 631254 w 806594"/>
                    <a:gd name="connsiteY6" fmla="*/ 982502 h 994094"/>
                    <a:gd name="connsiteX7" fmla="*/ 667669 w 806594"/>
                    <a:gd name="connsiteY7" fmla="*/ 986548 h 994094"/>
                    <a:gd name="connsiteX8" fmla="*/ 631881 w 806594"/>
                    <a:gd name="connsiteY8" fmla="*/ 986548 h 994094"/>
                    <a:gd name="connsiteX9" fmla="*/ 785003 w 806594"/>
                    <a:gd name="connsiteY9" fmla="*/ 986548 h 994094"/>
                    <a:gd name="connsiteX10" fmla="*/ 803889 w 806594"/>
                    <a:gd name="connsiteY10" fmla="*/ 986548 h 994094"/>
                    <a:gd name="connsiteX11" fmla="*/ 803889 w 806594"/>
                    <a:gd name="connsiteY11" fmla="*/ 884666 h 994094"/>
                    <a:gd name="connsiteX12" fmla="*/ 801187 w 806594"/>
                    <a:gd name="connsiteY12" fmla="*/ 310863 h 994094"/>
                    <a:gd name="connsiteX13" fmla="*/ 806593 w 806594"/>
                    <a:gd name="connsiteY13" fmla="*/ 201620 h 994094"/>
                    <a:gd name="connsiteX14" fmla="*/ 699291 w 806594"/>
                    <a:gd name="connsiteY14" fmla="*/ 190154 h 994094"/>
                    <a:gd name="connsiteX15" fmla="*/ 780973 w 806594"/>
                    <a:gd name="connsiteY15" fmla="*/ 190155 h 994094"/>
                    <a:gd name="connsiteX16" fmla="*/ 469414 w 806594"/>
                    <a:gd name="connsiteY16" fmla="*/ 189482 h 994094"/>
                    <a:gd name="connsiteX17" fmla="*/ 461322 w 806594"/>
                    <a:gd name="connsiteY17" fmla="*/ 185436 h 994094"/>
                    <a:gd name="connsiteX18" fmla="*/ 457276 w 806594"/>
                    <a:gd name="connsiteY18" fmla="*/ 165206 h 994094"/>
                    <a:gd name="connsiteX19" fmla="*/ 457276 w 806594"/>
                    <a:gd name="connsiteY19" fmla="*/ 15503 h 994094"/>
                    <a:gd name="connsiteX20" fmla="*/ 457276 w 806594"/>
                    <a:gd name="connsiteY20" fmla="*/ 3365 h 994094"/>
                    <a:gd name="connsiteX21" fmla="*/ 68858 w 806594"/>
                    <a:gd name="connsiteY21" fmla="*/ 3365 h 994094"/>
                    <a:gd name="connsiteX22" fmla="*/ 4122 w 806594"/>
                    <a:gd name="connsiteY22" fmla="*/ 15503 h 994094"/>
                    <a:gd name="connsiteX0" fmla="*/ 4122 w 813987"/>
                    <a:gd name="connsiteY0" fmla="*/ 15503 h 994094"/>
                    <a:gd name="connsiteX1" fmla="*/ 4122 w 813987"/>
                    <a:gd name="connsiteY1" fmla="*/ 416059 h 994094"/>
                    <a:gd name="connsiteX2" fmla="*/ 60766 w 813987"/>
                    <a:gd name="connsiteY2" fmla="*/ 529348 h 994094"/>
                    <a:gd name="connsiteX3" fmla="*/ 287343 w 813987"/>
                    <a:gd name="connsiteY3" fmla="*/ 848983 h 994094"/>
                    <a:gd name="connsiteX4" fmla="*/ 307573 w 813987"/>
                    <a:gd name="connsiteY4" fmla="*/ 869213 h 994094"/>
                    <a:gd name="connsiteX5" fmla="*/ 352751 w 813987"/>
                    <a:gd name="connsiteY5" fmla="*/ 896192 h 994094"/>
                    <a:gd name="connsiteX6" fmla="*/ 631254 w 813987"/>
                    <a:gd name="connsiteY6" fmla="*/ 982502 h 994094"/>
                    <a:gd name="connsiteX7" fmla="*/ 667669 w 813987"/>
                    <a:gd name="connsiteY7" fmla="*/ 986548 h 994094"/>
                    <a:gd name="connsiteX8" fmla="*/ 631881 w 813987"/>
                    <a:gd name="connsiteY8" fmla="*/ 986548 h 994094"/>
                    <a:gd name="connsiteX9" fmla="*/ 785003 w 813987"/>
                    <a:gd name="connsiteY9" fmla="*/ 986548 h 994094"/>
                    <a:gd name="connsiteX10" fmla="*/ 803889 w 813987"/>
                    <a:gd name="connsiteY10" fmla="*/ 986548 h 994094"/>
                    <a:gd name="connsiteX11" fmla="*/ 803889 w 813987"/>
                    <a:gd name="connsiteY11" fmla="*/ 884666 h 994094"/>
                    <a:gd name="connsiteX12" fmla="*/ 804561 w 813987"/>
                    <a:gd name="connsiteY12" fmla="*/ 317612 h 994094"/>
                    <a:gd name="connsiteX13" fmla="*/ 806593 w 813987"/>
                    <a:gd name="connsiteY13" fmla="*/ 201620 h 994094"/>
                    <a:gd name="connsiteX14" fmla="*/ 699291 w 813987"/>
                    <a:gd name="connsiteY14" fmla="*/ 190154 h 994094"/>
                    <a:gd name="connsiteX15" fmla="*/ 780973 w 813987"/>
                    <a:gd name="connsiteY15" fmla="*/ 190155 h 994094"/>
                    <a:gd name="connsiteX16" fmla="*/ 469414 w 813987"/>
                    <a:gd name="connsiteY16" fmla="*/ 189482 h 994094"/>
                    <a:gd name="connsiteX17" fmla="*/ 461322 w 813987"/>
                    <a:gd name="connsiteY17" fmla="*/ 185436 h 994094"/>
                    <a:gd name="connsiteX18" fmla="*/ 457276 w 813987"/>
                    <a:gd name="connsiteY18" fmla="*/ 165206 h 994094"/>
                    <a:gd name="connsiteX19" fmla="*/ 457276 w 813987"/>
                    <a:gd name="connsiteY19" fmla="*/ 15503 h 994094"/>
                    <a:gd name="connsiteX20" fmla="*/ 457276 w 813987"/>
                    <a:gd name="connsiteY20" fmla="*/ 3365 h 994094"/>
                    <a:gd name="connsiteX21" fmla="*/ 68858 w 813987"/>
                    <a:gd name="connsiteY21" fmla="*/ 3365 h 994094"/>
                    <a:gd name="connsiteX22" fmla="*/ 4122 w 813987"/>
                    <a:gd name="connsiteY22" fmla="*/ 15503 h 994094"/>
                    <a:gd name="connsiteX0" fmla="*/ 4122 w 808889"/>
                    <a:gd name="connsiteY0" fmla="*/ 15503 h 994094"/>
                    <a:gd name="connsiteX1" fmla="*/ 4122 w 808889"/>
                    <a:gd name="connsiteY1" fmla="*/ 416059 h 994094"/>
                    <a:gd name="connsiteX2" fmla="*/ 60766 w 808889"/>
                    <a:gd name="connsiteY2" fmla="*/ 529348 h 994094"/>
                    <a:gd name="connsiteX3" fmla="*/ 287343 w 808889"/>
                    <a:gd name="connsiteY3" fmla="*/ 848983 h 994094"/>
                    <a:gd name="connsiteX4" fmla="*/ 307573 w 808889"/>
                    <a:gd name="connsiteY4" fmla="*/ 869213 h 994094"/>
                    <a:gd name="connsiteX5" fmla="*/ 352751 w 808889"/>
                    <a:gd name="connsiteY5" fmla="*/ 896192 h 994094"/>
                    <a:gd name="connsiteX6" fmla="*/ 631254 w 808889"/>
                    <a:gd name="connsiteY6" fmla="*/ 982502 h 994094"/>
                    <a:gd name="connsiteX7" fmla="*/ 667669 w 808889"/>
                    <a:gd name="connsiteY7" fmla="*/ 986548 h 994094"/>
                    <a:gd name="connsiteX8" fmla="*/ 631881 w 808889"/>
                    <a:gd name="connsiteY8" fmla="*/ 986548 h 994094"/>
                    <a:gd name="connsiteX9" fmla="*/ 785003 w 808889"/>
                    <a:gd name="connsiteY9" fmla="*/ 986548 h 994094"/>
                    <a:gd name="connsiteX10" fmla="*/ 803889 w 808889"/>
                    <a:gd name="connsiteY10" fmla="*/ 986548 h 994094"/>
                    <a:gd name="connsiteX11" fmla="*/ 803889 w 808889"/>
                    <a:gd name="connsiteY11" fmla="*/ 884666 h 994094"/>
                    <a:gd name="connsiteX12" fmla="*/ 804561 w 808889"/>
                    <a:gd name="connsiteY12" fmla="*/ 317612 h 994094"/>
                    <a:gd name="connsiteX13" fmla="*/ 799844 w 808889"/>
                    <a:gd name="connsiteY13" fmla="*/ 191498 h 994094"/>
                    <a:gd name="connsiteX14" fmla="*/ 699291 w 808889"/>
                    <a:gd name="connsiteY14" fmla="*/ 190154 h 994094"/>
                    <a:gd name="connsiteX15" fmla="*/ 780973 w 808889"/>
                    <a:gd name="connsiteY15" fmla="*/ 190155 h 994094"/>
                    <a:gd name="connsiteX16" fmla="*/ 469414 w 808889"/>
                    <a:gd name="connsiteY16" fmla="*/ 189482 h 994094"/>
                    <a:gd name="connsiteX17" fmla="*/ 461322 w 808889"/>
                    <a:gd name="connsiteY17" fmla="*/ 185436 h 994094"/>
                    <a:gd name="connsiteX18" fmla="*/ 457276 w 808889"/>
                    <a:gd name="connsiteY18" fmla="*/ 165206 h 994094"/>
                    <a:gd name="connsiteX19" fmla="*/ 457276 w 808889"/>
                    <a:gd name="connsiteY19" fmla="*/ 15503 h 994094"/>
                    <a:gd name="connsiteX20" fmla="*/ 457276 w 808889"/>
                    <a:gd name="connsiteY20" fmla="*/ 3365 h 994094"/>
                    <a:gd name="connsiteX21" fmla="*/ 68858 w 808889"/>
                    <a:gd name="connsiteY21" fmla="*/ 3365 h 994094"/>
                    <a:gd name="connsiteX22" fmla="*/ 4122 w 808889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1498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1498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8247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10639"/>
                    <a:gd name="connsiteY0" fmla="*/ 15503 h 994094"/>
                    <a:gd name="connsiteX1" fmla="*/ 4122 w 810639"/>
                    <a:gd name="connsiteY1" fmla="*/ 416059 h 994094"/>
                    <a:gd name="connsiteX2" fmla="*/ 60766 w 810639"/>
                    <a:gd name="connsiteY2" fmla="*/ 529348 h 994094"/>
                    <a:gd name="connsiteX3" fmla="*/ 287343 w 810639"/>
                    <a:gd name="connsiteY3" fmla="*/ 848983 h 994094"/>
                    <a:gd name="connsiteX4" fmla="*/ 307573 w 810639"/>
                    <a:gd name="connsiteY4" fmla="*/ 869213 h 994094"/>
                    <a:gd name="connsiteX5" fmla="*/ 352751 w 810639"/>
                    <a:gd name="connsiteY5" fmla="*/ 896192 h 994094"/>
                    <a:gd name="connsiteX6" fmla="*/ 631254 w 810639"/>
                    <a:gd name="connsiteY6" fmla="*/ 982502 h 994094"/>
                    <a:gd name="connsiteX7" fmla="*/ 667669 w 810639"/>
                    <a:gd name="connsiteY7" fmla="*/ 986548 h 994094"/>
                    <a:gd name="connsiteX8" fmla="*/ 631881 w 810639"/>
                    <a:gd name="connsiteY8" fmla="*/ 986548 h 994094"/>
                    <a:gd name="connsiteX9" fmla="*/ 785003 w 810639"/>
                    <a:gd name="connsiteY9" fmla="*/ 986548 h 994094"/>
                    <a:gd name="connsiteX10" fmla="*/ 803889 w 810639"/>
                    <a:gd name="connsiteY10" fmla="*/ 986548 h 994094"/>
                    <a:gd name="connsiteX11" fmla="*/ 810637 w 810639"/>
                    <a:gd name="connsiteY11" fmla="*/ 884666 h 994094"/>
                    <a:gd name="connsiteX12" fmla="*/ 804561 w 810639"/>
                    <a:gd name="connsiteY12" fmla="*/ 317612 h 994094"/>
                    <a:gd name="connsiteX13" fmla="*/ 799844 w 810639"/>
                    <a:gd name="connsiteY13" fmla="*/ 198247 h 994094"/>
                    <a:gd name="connsiteX14" fmla="*/ 699291 w 810639"/>
                    <a:gd name="connsiteY14" fmla="*/ 190154 h 994094"/>
                    <a:gd name="connsiteX15" fmla="*/ 780973 w 810639"/>
                    <a:gd name="connsiteY15" fmla="*/ 190155 h 994094"/>
                    <a:gd name="connsiteX16" fmla="*/ 469414 w 810639"/>
                    <a:gd name="connsiteY16" fmla="*/ 189482 h 994094"/>
                    <a:gd name="connsiteX17" fmla="*/ 461322 w 810639"/>
                    <a:gd name="connsiteY17" fmla="*/ 185436 h 994094"/>
                    <a:gd name="connsiteX18" fmla="*/ 457276 w 810639"/>
                    <a:gd name="connsiteY18" fmla="*/ 165206 h 994094"/>
                    <a:gd name="connsiteX19" fmla="*/ 457276 w 810639"/>
                    <a:gd name="connsiteY19" fmla="*/ 15503 h 994094"/>
                    <a:gd name="connsiteX20" fmla="*/ 457276 w 810639"/>
                    <a:gd name="connsiteY20" fmla="*/ 3365 h 994094"/>
                    <a:gd name="connsiteX21" fmla="*/ 68858 w 810639"/>
                    <a:gd name="connsiteY21" fmla="*/ 3365 h 994094"/>
                    <a:gd name="connsiteX22" fmla="*/ 4122 w 810639"/>
                    <a:gd name="connsiteY22" fmla="*/ 15503 h 994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10639" h="994094">
                      <a:moveTo>
                        <a:pt x="4122" y="15503"/>
                      </a:moveTo>
                      <a:cubicBezTo>
                        <a:pt x="4459" y="184761"/>
                        <a:pt x="-5319" y="330418"/>
                        <a:pt x="4122" y="416059"/>
                      </a:cubicBezTo>
                      <a:cubicBezTo>
                        <a:pt x="13563" y="501700"/>
                        <a:pt x="5471" y="461240"/>
                        <a:pt x="60766" y="529348"/>
                      </a:cubicBezTo>
                      <a:cubicBezTo>
                        <a:pt x="116061" y="597456"/>
                        <a:pt x="246208" y="792339"/>
                        <a:pt x="287343" y="848983"/>
                      </a:cubicBezTo>
                      <a:cubicBezTo>
                        <a:pt x="328478" y="905627"/>
                        <a:pt x="296672" y="861345"/>
                        <a:pt x="307573" y="869213"/>
                      </a:cubicBezTo>
                      <a:cubicBezTo>
                        <a:pt x="318474" y="877081"/>
                        <a:pt x="298804" y="877311"/>
                        <a:pt x="352751" y="896192"/>
                      </a:cubicBezTo>
                      <a:cubicBezTo>
                        <a:pt x="406698" y="915073"/>
                        <a:pt x="578768" y="967443"/>
                        <a:pt x="631254" y="982502"/>
                      </a:cubicBezTo>
                      <a:cubicBezTo>
                        <a:pt x="683740" y="997561"/>
                        <a:pt x="667565" y="985874"/>
                        <a:pt x="667669" y="986548"/>
                      </a:cubicBezTo>
                      <a:cubicBezTo>
                        <a:pt x="667774" y="987222"/>
                        <a:pt x="631881" y="986548"/>
                        <a:pt x="631881" y="986548"/>
                      </a:cubicBezTo>
                      <a:lnTo>
                        <a:pt x="785003" y="986548"/>
                      </a:lnTo>
                      <a:cubicBezTo>
                        <a:pt x="813671" y="986548"/>
                        <a:pt x="799617" y="1003528"/>
                        <a:pt x="803889" y="986548"/>
                      </a:cubicBezTo>
                      <a:cubicBezTo>
                        <a:pt x="808161" y="969568"/>
                        <a:pt x="810525" y="996155"/>
                        <a:pt x="810637" y="884666"/>
                      </a:cubicBezTo>
                      <a:cubicBezTo>
                        <a:pt x="810749" y="773177"/>
                        <a:pt x="806360" y="432015"/>
                        <a:pt x="804561" y="317612"/>
                      </a:cubicBezTo>
                      <a:cubicBezTo>
                        <a:pt x="802762" y="203209"/>
                        <a:pt x="800518" y="212742"/>
                        <a:pt x="799844" y="198247"/>
                      </a:cubicBezTo>
                      <a:cubicBezTo>
                        <a:pt x="799170" y="183752"/>
                        <a:pt x="702436" y="191503"/>
                        <a:pt x="699291" y="190154"/>
                      </a:cubicBezTo>
                      <a:cubicBezTo>
                        <a:pt x="696146" y="188805"/>
                        <a:pt x="805790" y="190267"/>
                        <a:pt x="780973" y="190155"/>
                      </a:cubicBezTo>
                      <a:lnTo>
                        <a:pt x="469414" y="189482"/>
                      </a:lnTo>
                      <a:cubicBezTo>
                        <a:pt x="416139" y="188696"/>
                        <a:pt x="463345" y="189482"/>
                        <a:pt x="461322" y="185436"/>
                      </a:cubicBezTo>
                      <a:cubicBezTo>
                        <a:pt x="459299" y="181390"/>
                        <a:pt x="457950" y="193528"/>
                        <a:pt x="457276" y="165206"/>
                      </a:cubicBezTo>
                      <a:cubicBezTo>
                        <a:pt x="456602" y="136884"/>
                        <a:pt x="457276" y="42476"/>
                        <a:pt x="457276" y="15503"/>
                      </a:cubicBezTo>
                      <a:cubicBezTo>
                        <a:pt x="457276" y="-11470"/>
                        <a:pt x="465368" y="5388"/>
                        <a:pt x="457276" y="3365"/>
                      </a:cubicBezTo>
                      <a:cubicBezTo>
                        <a:pt x="392540" y="1342"/>
                        <a:pt x="68858" y="3365"/>
                        <a:pt x="68858" y="3365"/>
                      </a:cubicBezTo>
                      <a:cubicBezTo>
                        <a:pt x="44582" y="6062"/>
                        <a:pt x="4122" y="12806"/>
                        <a:pt x="4122" y="15503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9" name="Freeform 298"/>
                <p:cNvSpPr/>
                <p:nvPr/>
              </p:nvSpPr>
              <p:spPr>
                <a:xfrm>
                  <a:off x="5027903" y="4229324"/>
                  <a:ext cx="802560" cy="994594"/>
                </a:xfrm>
                <a:custGeom>
                  <a:avLst/>
                  <a:gdLst>
                    <a:gd name="connsiteX0" fmla="*/ 26889 w 824029"/>
                    <a:gd name="connsiteY0" fmla="*/ 1079 h 1020147"/>
                    <a:gd name="connsiteX1" fmla="*/ 18797 w 824029"/>
                    <a:gd name="connsiteY1" fmla="*/ 401635 h 1020147"/>
                    <a:gd name="connsiteX2" fmla="*/ 22843 w 824029"/>
                    <a:gd name="connsiteY2" fmla="*/ 421865 h 1020147"/>
                    <a:gd name="connsiteX3" fmla="*/ 310110 w 824029"/>
                    <a:gd name="connsiteY3" fmla="*/ 850743 h 1020147"/>
                    <a:gd name="connsiteX4" fmla="*/ 330340 w 824029"/>
                    <a:gd name="connsiteY4" fmla="*/ 870973 h 1020147"/>
                    <a:gd name="connsiteX5" fmla="*/ 382938 w 824029"/>
                    <a:gd name="connsiteY5" fmla="*/ 883111 h 1020147"/>
                    <a:gd name="connsiteX6" fmla="*/ 662114 w 824029"/>
                    <a:gd name="connsiteY6" fmla="*/ 976170 h 1020147"/>
                    <a:gd name="connsiteX7" fmla="*/ 690436 w 824029"/>
                    <a:gd name="connsiteY7" fmla="*/ 988308 h 1020147"/>
                    <a:gd name="connsiteX8" fmla="*/ 718758 w 824029"/>
                    <a:gd name="connsiteY8" fmla="*/ 988308 h 1020147"/>
                    <a:gd name="connsiteX9" fmla="*/ 807770 w 824029"/>
                    <a:gd name="connsiteY9" fmla="*/ 988308 h 1020147"/>
                    <a:gd name="connsiteX10" fmla="*/ 819908 w 824029"/>
                    <a:gd name="connsiteY10" fmla="*/ 988308 h 1020147"/>
                    <a:gd name="connsiteX11" fmla="*/ 819908 w 824029"/>
                    <a:gd name="connsiteY11" fmla="*/ 964032 h 1020147"/>
                    <a:gd name="connsiteX12" fmla="*/ 823954 w 824029"/>
                    <a:gd name="connsiteY12" fmla="*/ 312623 h 1020147"/>
                    <a:gd name="connsiteX13" fmla="*/ 815862 w 824029"/>
                    <a:gd name="connsiteY13" fmla="*/ 203380 h 1020147"/>
                    <a:gd name="connsiteX14" fmla="*/ 819908 w 824029"/>
                    <a:gd name="connsiteY14" fmla="*/ 195288 h 1020147"/>
                    <a:gd name="connsiteX15" fmla="*/ 783494 w 824029"/>
                    <a:gd name="connsiteY15" fmla="*/ 195288 h 1020147"/>
                    <a:gd name="connsiteX16" fmla="*/ 492181 w 824029"/>
                    <a:gd name="connsiteY16" fmla="*/ 191242 h 1020147"/>
                    <a:gd name="connsiteX17" fmla="*/ 475997 w 824029"/>
                    <a:gd name="connsiteY17" fmla="*/ 191242 h 1020147"/>
                    <a:gd name="connsiteX18" fmla="*/ 480043 w 824029"/>
                    <a:gd name="connsiteY18" fmla="*/ 158874 h 1020147"/>
                    <a:gd name="connsiteX19" fmla="*/ 480043 w 824029"/>
                    <a:gd name="connsiteY19" fmla="*/ 17263 h 1020147"/>
                    <a:gd name="connsiteX20" fmla="*/ 475997 w 824029"/>
                    <a:gd name="connsiteY20" fmla="*/ 1079 h 1020147"/>
                    <a:gd name="connsiteX21" fmla="*/ 91625 w 824029"/>
                    <a:gd name="connsiteY21" fmla="*/ 5125 h 1020147"/>
                    <a:gd name="connsiteX22" fmla="*/ 26889 w 824029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1635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9727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2657 w 807889"/>
                    <a:gd name="connsiteY0" fmla="*/ 1079 h 1020147"/>
                    <a:gd name="connsiteX1" fmla="*/ 2657 w 807889"/>
                    <a:gd name="connsiteY1" fmla="*/ 409727 h 1020147"/>
                    <a:gd name="connsiteX2" fmla="*/ 47163 w 807889"/>
                    <a:gd name="connsiteY2" fmla="*/ 482555 h 1020147"/>
                    <a:gd name="connsiteX3" fmla="*/ 293970 w 807889"/>
                    <a:gd name="connsiteY3" fmla="*/ 850743 h 1020147"/>
                    <a:gd name="connsiteX4" fmla="*/ 314200 w 807889"/>
                    <a:gd name="connsiteY4" fmla="*/ 870973 h 1020147"/>
                    <a:gd name="connsiteX5" fmla="*/ 366798 w 807889"/>
                    <a:gd name="connsiteY5" fmla="*/ 883111 h 1020147"/>
                    <a:gd name="connsiteX6" fmla="*/ 645974 w 807889"/>
                    <a:gd name="connsiteY6" fmla="*/ 976170 h 1020147"/>
                    <a:gd name="connsiteX7" fmla="*/ 674296 w 807889"/>
                    <a:gd name="connsiteY7" fmla="*/ 988308 h 1020147"/>
                    <a:gd name="connsiteX8" fmla="*/ 702618 w 807889"/>
                    <a:gd name="connsiteY8" fmla="*/ 988308 h 1020147"/>
                    <a:gd name="connsiteX9" fmla="*/ 791630 w 807889"/>
                    <a:gd name="connsiteY9" fmla="*/ 988308 h 1020147"/>
                    <a:gd name="connsiteX10" fmla="*/ 803768 w 807889"/>
                    <a:gd name="connsiteY10" fmla="*/ 988308 h 1020147"/>
                    <a:gd name="connsiteX11" fmla="*/ 803768 w 807889"/>
                    <a:gd name="connsiteY11" fmla="*/ 964032 h 1020147"/>
                    <a:gd name="connsiteX12" fmla="*/ 807814 w 807889"/>
                    <a:gd name="connsiteY12" fmla="*/ 312623 h 1020147"/>
                    <a:gd name="connsiteX13" fmla="*/ 799722 w 807889"/>
                    <a:gd name="connsiteY13" fmla="*/ 203380 h 1020147"/>
                    <a:gd name="connsiteX14" fmla="*/ 803768 w 807889"/>
                    <a:gd name="connsiteY14" fmla="*/ 195288 h 1020147"/>
                    <a:gd name="connsiteX15" fmla="*/ 767354 w 807889"/>
                    <a:gd name="connsiteY15" fmla="*/ 195288 h 1020147"/>
                    <a:gd name="connsiteX16" fmla="*/ 476041 w 807889"/>
                    <a:gd name="connsiteY16" fmla="*/ 191242 h 1020147"/>
                    <a:gd name="connsiteX17" fmla="*/ 459857 w 807889"/>
                    <a:gd name="connsiteY17" fmla="*/ 191242 h 1020147"/>
                    <a:gd name="connsiteX18" fmla="*/ 463903 w 807889"/>
                    <a:gd name="connsiteY18" fmla="*/ 158874 h 1020147"/>
                    <a:gd name="connsiteX19" fmla="*/ 463903 w 807889"/>
                    <a:gd name="connsiteY19" fmla="*/ 17263 h 1020147"/>
                    <a:gd name="connsiteX20" fmla="*/ 459857 w 807889"/>
                    <a:gd name="connsiteY20" fmla="*/ 1079 h 1020147"/>
                    <a:gd name="connsiteX21" fmla="*/ 75485 w 807889"/>
                    <a:gd name="connsiteY21" fmla="*/ 5125 h 1020147"/>
                    <a:gd name="connsiteX22" fmla="*/ 2657 w 807889"/>
                    <a:gd name="connsiteY22" fmla="*/ 1079 h 1020147"/>
                    <a:gd name="connsiteX0" fmla="*/ 4856 w 810088"/>
                    <a:gd name="connsiteY0" fmla="*/ 1079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079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3823 w 809055"/>
                    <a:gd name="connsiteY0" fmla="*/ 13217 h 1020147"/>
                    <a:gd name="connsiteX1" fmla="*/ 3823 w 809055"/>
                    <a:gd name="connsiteY1" fmla="*/ 409727 h 1020147"/>
                    <a:gd name="connsiteX2" fmla="*/ 56421 w 809055"/>
                    <a:gd name="connsiteY2" fmla="*/ 502785 h 1020147"/>
                    <a:gd name="connsiteX3" fmla="*/ 295136 w 809055"/>
                    <a:gd name="connsiteY3" fmla="*/ 850743 h 1020147"/>
                    <a:gd name="connsiteX4" fmla="*/ 315366 w 809055"/>
                    <a:gd name="connsiteY4" fmla="*/ 870973 h 1020147"/>
                    <a:gd name="connsiteX5" fmla="*/ 367964 w 809055"/>
                    <a:gd name="connsiteY5" fmla="*/ 883111 h 1020147"/>
                    <a:gd name="connsiteX6" fmla="*/ 647140 w 809055"/>
                    <a:gd name="connsiteY6" fmla="*/ 976170 h 1020147"/>
                    <a:gd name="connsiteX7" fmla="*/ 675462 w 809055"/>
                    <a:gd name="connsiteY7" fmla="*/ 988308 h 1020147"/>
                    <a:gd name="connsiteX8" fmla="*/ 703784 w 809055"/>
                    <a:gd name="connsiteY8" fmla="*/ 988308 h 1020147"/>
                    <a:gd name="connsiteX9" fmla="*/ 792796 w 809055"/>
                    <a:gd name="connsiteY9" fmla="*/ 988308 h 1020147"/>
                    <a:gd name="connsiteX10" fmla="*/ 804934 w 809055"/>
                    <a:gd name="connsiteY10" fmla="*/ 988308 h 1020147"/>
                    <a:gd name="connsiteX11" fmla="*/ 804934 w 809055"/>
                    <a:gd name="connsiteY11" fmla="*/ 964032 h 1020147"/>
                    <a:gd name="connsiteX12" fmla="*/ 808980 w 809055"/>
                    <a:gd name="connsiteY12" fmla="*/ 312623 h 1020147"/>
                    <a:gd name="connsiteX13" fmla="*/ 800888 w 809055"/>
                    <a:gd name="connsiteY13" fmla="*/ 203380 h 1020147"/>
                    <a:gd name="connsiteX14" fmla="*/ 804934 w 809055"/>
                    <a:gd name="connsiteY14" fmla="*/ 195288 h 1020147"/>
                    <a:gd name="connsiteX15" fmla="*/ 768520 w 809055"/>
                    <a:gd name="connsiteY15" fmla="*/ 195288 h 1020147"/>
                    <a:gd name="connsiteX16" fmla="*/ 477207 w 809055"/>
                    <a:gd name="connsiteY16" fmla="*/ 191242 h 1020147"/>
                    <a:gd name="connsiteX17" fmla="*/ 461023 w 809055"/>
                    <a:gd name="connsiteY17" fmla="*/ 191242 h 1020147"/>
                    <a:gd name="connsiteX18" fmla="*/ 465069 w 809055"/>
                    <a:gd name="connsiteY18" fmla="*/ 158874 h 1020147"/>
                    <a:gd name="connsiteX19" fmla="*/ 465069 w 809055"/>
                    <a:gd name="connsiteY19" fmla="*/ 17263 h 1020147"/>
                    <a:gd name="connsiteX20" fmla="*/ 461023 w 809055"/>
                    <a:gd name="connsiteY20" fmla="*/ 1079 h 1020147"/>
                    <a:gd name="connsiteX21" fmla="*/ 76651 w 809055"/>
                    <a:gd name="connsiteY21" fmla="*/ 5125 h 1020147"/>
                    <a:gd name="connsiteX22" fmla="*/ 3823 w 809055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3224 w 800364"/>
                    <a:gd name="connsiteY0" fmla="*/ 17263 h 1020147"/>
                    <a:gd name="connsiteX1" fmla="*/ 3224 w 800364"/>
                    <a:gd name="connsiteY1" fmla="*/ 417819 h 1020147"/>
                    <a:gd name="connsiteX2" fmla="*/ 47730 w 800364"/>
                    <a:gd name="connsiteY2" fmla="*/ 502785 h 1020147"/>
                    <a:gd name="connsiteX3" fmla="*/ 286445 w 800364"/>
                    <a:gd name="connsiteY3" fmla="*/ 850743 h 1020147"/>
                    <a:gd name="connsiteX4" fmla="*/ 306675 w 800364"/>
                    <a:gd name="connsiteY4" fmla="*/ 870973 h 1020147"/>
                    <a:gd name="connsiteX5" fmla="*/ 359273 w 800364"/>
                    <a:gd name="connsiteY5" fmla="*/ 883111 h 1020147"/>
                    <a:gd name="connsiteX6" fmla="*/ 638449 w 800364"/>
                    <a:gd name="connsiteY6" fmla="*/ 976170 h 1020147"/>
                    <a:gd name="connsiteX7" fmla="*/ 666771 w 800364"/>
                    <a:gd name="connsiteY7" fmla="*/ 988308 h 1020147"/>
                    <a:gd name="connsiteX8" fmla="*/ 695093 w 800364"/>
                    <a:gd name="connsiteY8" fmla="*/ 988308 h 1020147"/>
                    <a:gd name="connsiteX9" fmla="*/ 784105 w 800364"/>
                    <a:gd name="connsiteY9" fmla="*/ 988308 h 1020147"/>
                    <a:gd name="connsiteX10" fmla="*/ 796243 w 800364"/>
                    <a:gd name="connsiteY10" fmla="*/ 988308 h 1020147"/>
                    <a:gd name="connsiteX11" fmla="*/ 796243 w 800364"/>
                    <a:gd name="connsiteY11" fmla="*/ 964032 h 1020147"/>
                    <a:gd name="connsiteX12" fmla="*/ 800289 w 800364"/>
                    <a:gd name="connsiteY12" fmla="*/ 312623 h 1020147"/>
                    <a:gd name="connsiteX13" fmla="*/ 792197 w 800364"/>
                    <a:gd name="connsiteY13" fmla="*/ 203380 h 1020147"/>
                    <a:gd name="connsiteX14" fmla="*/ 796243 w 800364"/>
                    <a:gd name="connsiteY14" fmla="*/ 195288 h 1020147"/>
                    <a:gd name="connsiteX15" fmla="*/ 759829 w 800364"/>
                    <a:gd name="connsiteY15" fmla="*/ 195288 h 1020147"/>
                    <a:gd name="connsiteX16" fmla="*/ 468516 w 800364"/>
                    <a:gd name="connsiteY16" fmla="*/ 191242 h 1020147"/>
                    <a:gd name="connsiteX17" fmla="*/ 452332 w 800364"/>
                    <a:gd name="connsiteY17" fmla="*/ 191242 h 1020147"/>
                    <a:gd name="connsiteX18" fmla="*/ 456378 w 800364"/>
                    <a:gd name="connsiteY18" fmla="*/ 158874 h 1020147"/>
                    <a:gd name="connsiteX19" fmla="*/ 456378 w 800364"/>
                    <a:gd name="connsiteY19" fmla="*/ 17263 h 1020147"/>
                    <a:gd name="connsiteX20" fmla="*/ 452332 w 800364"/>
                    <a:gd name="connsiteY20" fmla="*/ 1079 h 1020147"/>
                    <a:gd name="connsiteX21" fmla="*/ 67960 w 800364"/>
                    <a:gd name="connsiteY21" fmla="*/ 5125 h 1020147"/>
                    <a:gd name="connsiteX22" fmla="*/ 3224 w 800364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53230 w 801262"/>
                    <a:gd name="connsiteY17" fmla="*/ 188942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81552 w 801262"/>
                    <a:gd name="connsiteY17" fmla="*/ 180850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81552 w 801262"/>
                    <a:gd name="connsiteY17" fmla="*/ 181390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1254 w 801262"/>
                    <a:gd name="connsiteY6" fmla="*/ 982502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97141 w 801262"/>
                    <a:gd name="connsiteY14" fmla="*/ 193528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53277 w 801262"/>
                    <a:gd name="connsiteY14" fmla="*/ 196902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9337"/>
                    <a:gd name="connsiteY0" fmla="*/ 15503 h 994594"/>
                    <a:gd name="connsiteX1" fmla="*/ 4122 w 809337"/>
                    <a:gd name="connsiteY1" fmla="*/ 416059 h 994594"/>
                    <a:gd name="connsiteX2" fmla="*/ 60766 w 809337"/>
                    <a:gd name="connsiteY2" fmla="*/ 529348 h 994594"/>
                    <a:gd name="connsiteX3" fmla="*/ 287343 w 809337"/>
                    <a:gd name="connsiteY3" fmla="*/ 848983 h 994594"/>
                    <a:gd name="connsiteX4" fmla="*/ 307573 w 809337"/>
                    <a:gd name="connsiteY4" fmla="*/ 869213 h 994594"/>
                    <a:gd name="connsiteX5" fmla="*/ 356125 w 809337"/>
                    <a:gd name="connsiteY5" fmla="*/ 889443 h 994594"/>
                    <a:gd name="connsiteX6" fmla="*/ 631254 w 809337"/>
                    <a:gd name="connsiteY6" fmla="*/ 982502 h 994594"/>
                    <a:gd name="connsiteX7" fmla="*/ 667669 w 809337"/>
                    <a:gd name="connsiteY7" fmla="*/ 986548 h 994594"/>
                    <a:gd name="connsiteX8" fmla="*/ 695991 w 809337"/>
                    <a:gd name="connsiteY8" fmla="*/ 986548 h 994594"/>
                    <a:gd name="connsiteX9" fmla="*/ 785003 w 809337"/>
                    <a:gd name="connsiteY9" fmla="*/ 986548 h 994594"/>
                    <a:gd name="connsiteX10" fmla="*/ 797141 w 809337"/>
                    <a:gd name="connsiteY10" fmla="*/ 986548 h 994594"/>
                    <a:gd name="connsiteX11" fmla="*/ 797141 w 809337"/>
                    <a:gd name="connsiteY11" fmla="*/ 877918 h 994594"/>
                    <a:gd name="connsiteX12" fmla="*/ 801187 w 809337"/>
                    <a:gd name="connsiteY12" fmla="*/ 310863 h 994594"/>
                    <a:gd name="connsiteX13" fmla="*/ 806592 w 809337"/>
                    <a:gd name="connsiteY13" fmla="*/ 204994 h 994594"/>
                    <a:gd name="connsiteX14" fmla="*/ 753277 w 809337"/>
                    <a:gd name="connsiteY14" fmla="*/ 196902 h 994594"/>
                    <a:gd name="connsiteX15" fmla="*/ 760727 w 809337"/>
                    <a:gd name="connsiteY15" fmla="*/ 193528 h 994594"/>
                    <a:gd name="connsiteX16" fmla="*/ 469414 w 809337"/>
                    <a:gd name="connsiteY16" fmla="*/ 189482 h 994594"/>
                    <a:gd name="connsiteX17" fmla="*/ 461322 w 809337"/>
                    <a:gd name="connsiteY17" fmla="*/ 185436 h 994594"/>
                    <a:gd name="connsiteX18" fmla="*/ 457276 w 809337"/>
                    <a:gd name="connsiteY18" fmla="*/ 165206 h 994594"/>
                    <a:gd name="connsiteX19" fmla="*/ 457276 w 809337"/>
                    <a:gd name="connsiteY19" fmla="*/ 15503 h 994594"/>
                    <a:gd name="connsiteX20" fmla="*/ 457276 w 809337"/>
                    <a:gd name="connsiteY20" fmla="*/ 3365 h 994594"/>
                    <a:gd name="connsiteX21" fmla="*/ 68858 w 809337"/>
                    <a:gd name="connsiteY21" fmla="*/ 3365 h 994594"/>
                    <a:gd name="connsiteX22" fmla="*/ 4122 w 809337"/>
                    <a:gd name="connsiteY22" fmla="*/ 15503 h 994594"/>
                    <a:gd name="connsiteX0" fmla="*/ 4122 w 803899"/>
                    <a:gd name="connsiteY0" fmla="*/ 15503 h 994594"/>
                    <a:gd name="connsiteX1" fmla="*/ 4122 w 803899"/>
                    <a:gd name="connsiteY1" fmla="*/ 416059 h 994594"/>
                    <a:gd name="connsiteX2" fmla="*/ 60766 w 803899"/>
                    <a:gd name="connsiteY2" fmla="*/ 529348 h 994594"/>
                    <a:gd name="connsiteX3" fmla="*/ 287343 w 803899"/>
                    <a:gd name="connsiteY3" fmla="*/ 848983 h 994594"/>
                    <a:gd name="connsiteX4" fmla="*/ 307573 w 803899"/>
                    <a:gd name="connsiteY4" fmla="*/ 869213 h 994594"/>
                    <a:gd name="connsiteX5" fmla="*/ 356125 w 803899"/>
                    <a:gd name="connsiteY5" fmla="*/ 889443 h 994594"/>
                    <a:gd name="connsiteX6" fmla="*/ 631254 w 803899"/>
                    <a:gd name="connsiteY6" fmla="*/ 982502 h 994594"/>
                    <a:gd name="connsiteX7" fmla="*/ 667669 w 803899"/>
                    <a:gd name="connsiteY7" fmla="*/ 986548 h 994594"/>
                    <a:gd name="connsiteX8" fmla="*/ 695991 w 803899"/>
                    <a:gd name="connsiteY8" fmla="*/ 986548 h 994594"/>
                    <a:gd name="connsiteX9" fmla="*/ 785003 w 803899"/>
                    <a:gd name="connsiteY9" fmla="*/ 986548 h 994594"/>
                    <a:gd name="connsiteX10" fmla="*/ 797141 w 803899"/>
                    <a:gd name="connsiteY10" fmla="*/ 986548 h 994594"/>
                    <a:gd name="connsiteX11" fmla="*/ 797141 w 803899"/>
                    <a:gd name="connsiteY11" fmla="*/ 877918 h 994594"/>
                    <a:gd name="connsiteX12" fmla="*/ 801187 w 803899"/>
                    <a:gd name="connsiteY12" fmla="*/ 310863 h 994594"/>
                    <a:gd name="connsiteX13" fmla="*/ 799844 w 803899"/>
                    <a:gd name="connsiteY13" fmla="*/ 208368 h 994594"/>
                    <a:gd name="connsiteX14" fmla="*/ 753277 w 803899"/>
                    <a:gd name="connsiteY14" fmla="*/ 196902 h 994594"/>
                    <a:gd name="connsiteX15" fmla="*/ 760727 w 803899"/>
                    <a:gd name="connsiteY15" fmla="*/ 193528 h 994594"/>
                    <a:gd name="connsiteX16" fmla="*/ 469414 w 803899"/>
                    <a:gd name="connsiteY16" fmla="*/ 189482 h 994594"/>
                    <a:gd name="connsiteX17" fmla="*/ 461322 w 803899"/>
                    <a:gd name="connsiteY17" fmla="*/ 185436 h 994594"/>
                    <a:gd name="connsiteX18" fmla="*/ 457276 w 803899"/>
                    <a:gd name="connsiteY18" fmla="*/ 165206 h 994594"/>
                    <a:gd name="connsiteX19" fmla="*/ 457276 w 803899"/>
                    <a:gd name="connsiteY19" fmla="*/ 15503 h 994594"/>
                    <a:gd name="connsiteX20" fmla="*/ 457276 w 803899"/>
                    <a:gd name="connsiteY20" fmla="*/ 3365 h 994594"/>
                    <a:gd name="connsiteX21" fmla="*/ 68858 w 803899"/>
                    <a:gd name="connsiteY21" fmla="*/ 3365 h 994594"/>
                    <a:gd name="connsiteX22" fmla="*/ 4122 w 803899"/>
                    <a:gd name="connsiteY22" fmla="*/ 15503 h 994594"/>
                    <a:gd name="connsiteX0" fmla="*/ 4122 w 811348"/>
                    <a:gd name="connsiteY0" fmla="*/ 15503 h 994594"/>
                    <a:gd name="connsiteX1" fmla="*/ 4122 w 811348"/>
                    <a:gd name="connsiteY1" fmla="*/ 416059 h 994594"/>
                    <a:gd name="connsiteX2" fmla="*/ 60766 w 811348"/>
                    <a:gd name="connsiteY2" fmla="*/ 529348 h 994594"/>
                    <a:gd name="connsiteX3" fmla="*/ 287343 w 811348"/>
                    <a:gd name="connsiteY3" fmla="*/ 848983 h 994594"/>
                    <a:gd name="connsiteX4" fmla="*/ 307573 w 811348"/>
                    <a:gd name="connsiteY4" fmla="*/ 869213 h 994594"/>
                    <a:gd name="connsiteX5" fmla="*/ 356125 w 811348"/>
                    <a:gd name="connsiteY5" fmla="*/ 889443 h 994594"/>
                    <a:gd name="connsiteX6" fmla="*/ 631254 w 811348"/>
                    <a:gd name="connsiteY6" fmla="*/ 982502 h 994594"/>
                    <a:gd name="connsiteX7" fmla="*/ 667669 w 811348"/>
                    <a:gd name="connsiteY7" fmla="*/ 986548 h 994594"/>
                    <a:gd name="connsiteX8" fmla="*/ 695991 w 811348"/>
                    <a:gd name="connsiteY8" fmla="*/ 986548 h 994594"/>
                    <a:gd name="connsiteX9" fmla="*/ 785003 w 811348"/>
                    <a:gd name="connsiteY9" fmla="*/ 986548 h 994594"/>
                    <a:gd name="connsiteX10" fmla="*/ 797141 w 811348"/>
                    <a:gd name="connsiteY10" fmla="*/ 986548 h 994594"/>
                    <a:gd name="connsiteX11" fmla="*/ 797141 w 811348"/>
                    <a:gd name="connsiteY11" fmla="*/ 877918 h 994594"/>
                    <a:gd name="connsiteX12" fmla="*/ 801187 w 811348"/>
                    <a:gd name="connsiteY12" fmla="*/ 310863 h 994594"/>
                    <a:gd name="connsiteX13" fmla="*/ 799844 w 811348"/>
                    <a:gd name="connsiteY13" fmla="*/ 208368 h 994594"/>
                    <a:gd name="connsiteX14" fmla="*/ 753277 w 811348"/>
                    <a:gd name="connsiteY14" fmla="*/ 196902 h 994594"/>
                    <a:gd name="connsiteX15" fmla="*/ 797843 w 811348"/>
                    <a:gd name="connsiteY15" fmla="*/ 190154 h 994594"/>
                    <a:gd name="connsiteX16" fmla="*/ 469414 w 811348"/>
                    <a:gd name="connsiteY16" fmla="*/ 189482 h 994594"/>
                    <a:gd name="connsiteX17" fmla="*/ 461322 w 811348"/>
                    <a:gd name="connsiteY17" fmla="*/ 185436 h 994594"/>
                    <a:gd name="connsiteX18" fmla="*/ 457276 w 811348"/>
                    <a:gd name="connsiteY18" fmla="*/ 165206 h 994594"/>
                    <a:gd name="connsiteX19" fmla="*/ 457276 w 811348"/>
                    <a:gd name="connsiteY19" fmla="*/ 15503 h 994594"/>
                    <a:gd name="connsiteX20" fmla="*/ 457276 w 811348"/>
                    <a:gd name="connsiteY20" fmla="*/ 3365 h 994594"/>
                    <a:gd name="connsiteX21" fmla="*/ 68858 w 811348"/>
                    <a:gd name="connsiteY21" fmla="*/ 3365 h 994594"/>
                    <a:gd name="connsiteX22" fmla="*/ 4122 w 811348"/>
                    <a:gd name="connsiteY22" fmla="*/ 15503 h 994594"/>
                    <a:gd name="connsiteX0" fmla="*/ 4122 w 814625"/>
                    <a:gd name="connsiteY0" fmla="*/ 15503 h 994594"/>
                    <a:gd name="connsiteX1" fmla="*/ 4122 w 814625"/>
                    <a:gd name="connsiteY1" fmla="*/ 416059 h 994594"/>
                    <a:gd name="connsiteX2" fmla="*/ 60766 w 814625"/>
                    <a:gd name="connsiteY2" fmla="*/ 529348 h 994594"/>
                    <a:gd name="connsiteX3" fmla="*/ 287343 w 814625"/>
                    <a:gd name="connsiteY3" fmla="*/ 848983 h 994594"/>
                    <a:gd name="connsiteX4" fmla="*/ 307573 w 814625"/>
                    <a:gd name="connsiteY4" fmla="*/ 869213 h 994594"/>
                    <a:gd name="connsiteX5" fmla="*/ 356125 w 814625"/>
                    <a:gd name="connsiteY5" fmla="*/ 889443 h 994594"/>
                    <a:gd name="connsiteX6" fmla="*/ 631254 w 814625"/>
                    <a:gd name="connsiteY6" fmla="*/ 982502 h 994594"/>
                    <a:gd name="connsiteX7" fmla="*/ 667669 w 814625"/>
                    <a:gd name="connsiteY7" fmla="*/ 986548 h 994594"/>
                    <a:gd name="connsiteX8" fmla="*/ 695991 w 814625"/>
                    <a:gd name="connsiteY8" fmla="*/ 986548 h 994594"/>
                    <a:gd name="connsiteX9" fmla="*/ 785003 w 814625"/>
                    <a:gd name="connsiteY9" fmla="*/ 986548 h 994594"/>
                    <a:gd name="connsiteX10" fmla="*/ 797141 w 814625"/>
                    <a:gd name="connsiteY10" fmla="*/ 986548 h 994594"/>
                    <a:gd name="connsiteX11" fmla="*/ 797141 w 814625"/>
                    <a:gd name="connsiteY11" fmla="*/ 877918 h 994594"/>
                    <a:gd name="connsiteX12" fmla="*/ 801187 w 814625"/>
                    <a:gd name="connsiteY12" fmla="*/ 310863 h 994594"/>
                    <a:gd name="connsiteX13" fmla="*/ 799844 w 814625"/>
                    <a:gd name="connsiteY13" fmla="*/ 208368 h 994594"/>
                    <a:gd name="connsiteX14" fmla="*/ 770148 w 814625"/>
                    <a:gd name="connsiteY14" fmla="*/ 203651 h 994594"/>
                    <a:gd name="connsiteX15" fmla="*/ 797843 w 814625"/>
                    <a:gd name="connsiteY15" fmla="*/ 190154 h 994594"/>
                    <a:gd name="connsiteX16" fmla="*/ 469414 w 814625"/>
                    <a:gd name="connsiteY16" fmla="*/ 189482 h 994594"/>
                    <a:gd name="connsiteX17" fmla="*/ 461322 w 814625"/>
                    <a:gd name="connsiteY17" fmla="*/ 185436 h 994594"/>
                    <a:gd name="connsiteX18" fmla="*/ 457276 w 814625"/>
                    <a:gd name="connsiteY18" fmla="*/ 165206 h 994594"/>
                    <a:gd name="connsiteX19" fmla="*/ 457276 w 814625"/>
                    <a:gd name="connsiteY19" fmla="*/ 15503 h 994594"/>
                    <a:gd name="connsiteX20" fmla="*/ 457276 w 814625"/>
                    <a:gd name="connsiteY20" fmla="*/ 3365 h 994594"/>
                    <a:gd name="connsiteX21" fmla="*/ 68858 w 814625"/>
                    <a:gd name="connsiteY21" fmla="*/ 3365 h 994594"/>
                    <a:gd name="connsiteX22" fmla="*/ 4122 w 814625"/>
                    <a:gd name="connsiteY22" fmla="*/ 15503 h 994594"/>
                    <a:gd name="connsiteX0" fmla="*/ 4122 w 807367"/>
                    <a:gd name="connsiteY0" fmla="*/ 15503 h 994594"/>
                    <a:gd name="connsiteX1" fmla="*/ 4122 w 807367"/>
                    <a:gd name="connsiteY1" fmla="*/ 416059 h 994594"/>
                    <a:gd name="connsiteX2" fmla="*/ 60766 w 807367"/>
                    <a:gd name="connsiteY2" fmla="*/ 529348 h 994594"/>
                    <a:gd name="connsiteX3" fmla="*/ 287343 w 807367"/>
                    <a:gd name="connsiteY3" fmla="*/ 848983 h 994594"/>
                    <a:gd name="connsiteX4" fmla="*/ 307573 w 807367"/>
                    <a:gd name="connsiteY4" fmla="*/ 869213 h 994594"/>
                    <a:gd name="connsiteX5" fmla="*/ 356125 w 807367"/>
                    <a:gd name="connsiteY5" fmla="*/ 889443 h 994594"/>
                    <a:gd name="connsiteX6" fmla="*/ 631254 w 807367"/>
                    <a:gd name="connsiteY6" fmla="*/ 982502 h 994594"/>
                    <a:gd name="connsiteX7" fmla="*/ 667669 w 807367"/>
                    <a:gd name="connsiteY7" fmla="*/ 986548 h 994594"/>
                    <a:gd name="connsiteX8" fmla="*/ 695991 w 807367"/>
                    <a:gd name="connsiteY8" fmla="*/ 986548 h 994594"/>
                    <a:gd name="connsiteX9" fmla="*/ 785003 w 807367"/>
                    <a:gd name="connsiteY9" fmla="*/ 986548 h 994594"/>
                    <a:gd name="connsiteX10" fmla="*/ 797141 w 807367"/>
                    <a:gd name="connsiteY10" fmla="*/ 986548 h 994594"/>
                    <a:gd name="connsiteX11" fmla="*/ 797141 w 807367"/>
                    <a:gd name="connsiteY11" fmla="*/ 877918 h 994594"/>
                    <a:gd name="connsiteX12" fmla="*/ 801187 w 807367"/>
                    <a:gd name="connsiteY12" fmla="*/ 310863 h 994594"/>
                    <a:gd name="connsiteX13" fmla="*/ 799844 w 807367"/>
                    <a:gd name="connsiteY13" fmla="*/ 208368 h 994594"/>
                    <a:gd name="connsiteX14" fmla="*/ 706039 w 807367"/>
                    <a:gd name="connsiteY14" fmla="*/ 186780 h 994594"/>
                    <a:gd name="connsiteX15" fmla="*/ 797843 w 807367"/>
                    <a:gd name="connsiteY15" fmla="*/ 190154 h 994594"/>
                    <a:gd name="connsiteX16" fmla="*/ 469414 w 807367"/>
                    <a:gd name="connsiteY16" fmla="*/ 189482 h 994594"/>
                    <a:gd name="connsiteX17" fmla="*/ 461322 w 807367"/>
                    <a:gd name="connsiteY17" fmla="*/ 185436 h 994594"/>
                    <a:gd name="connsiteX18" fmla="*/ 457276 w 807367"/>
                    <a:gd name="connsiteY18" fmla="*/ 165206 h 994594"/>
                    <a:gd name="connsiteX19" fmla="*/ 457276 w 807367"/>
                    <a:gd name="connsiteY19" fmla="*/ 15503 h 994594"/>
                    <a:gd name="connsiteX20" fmla="*/ 457276 w 807367"/>
                    <a:gd name="connsiteY20" fmla="*/ 3365 h 994594"/>
                    <a:gd name="connsiteX21" fmla="*/ 68858 w 807367"/>
                    <a:gd name="connsiteY21" fmla="*/ 3365 h 994594"/>
                    <a:gd name="connsiteX22" fmla="*/ 4122 w 80736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797843 w 807866"/>
                    <a:gd name="connsiteY15" fmla="*/ 190154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24205"/>
                    <a:gd name="connsiteY0" fmla="*/ 15503 h 994594"/>
                    <a:gd name="connsiteX1" fmla="*/ 4122 w 824205"/>
                    <a:gd name="connsiteY1" fmla="*/ 416059 h 994594"/>
                    <a:gd name="connsiteX2" fmla="*/ 60766 w 824205"/>
                    <a:gd name="connsiteY2" fmla="*/ 529348 h 994594"/>
                    <a:gd name="connsiteX3" fmla="*/ 287343 w 824205"/>
                    <a:gd name="connsiteY3" fmla="*/ 848983 h 994594"/>
                    <a:gd name="connsiteX4" fmla="*/ 307573 w 824205"/>
                    <a:gd name="connsiteY4" fmla="*/ 869213 h 994594"/>
                    <a:gd name="connsiteX5" fmla="*/ 356125 w 824205"/>
                    <a:gd name="connsiteY5" fmla="*/ 889443 h 994594"/>
                    <a:gd name="connsiteX6" fmla="*/ 631254 w 824205"/>
                    <a:gd name="connsiteY6" fmla="*/ 982502 h 994594"/>
                    <a:gd name="connsiteX7" fmla="*/ 667669 w 824205"/>
                    <a:gd name="connsiteY7" fmla="*/ 986548 h 994594"/>
                    <a:gd name="connsiteX8" fmla="*/ 695991 w 824205"/>
                    <a:gd name="connsiteY8" fmla="*/ 986548 h 994594"/>
                    <a:gd name="connsiteX9" fmla="*/ 785003 w 824205"/>
                    <a:gd name="connsiteY9" fmla="*/ 986548 h 994594"/>
                    <a:gd name="connsiteX10" fmla="*/ 797141 w 824205"/>
                    <a:gd name="connsiteY10" fmla="*/ 986548 h 994594"/>
                    <a:gd name="connsiteX11" fmla="*/ 797141 w 824205"/>
                    <a:gd name="connsiteY11" fmla="*/ 877918 h 994594"/>
                    <a:gd name="connsiteX12" fmla="*/ 801187 w 824205"/>
                    <a:gd name="connsiteY12" fmla="*/ 310863 h 994594"/>
                    <a:gd name="connsiteX13" fmla="*/ 799844 w 824205"/>
                    <a:gd name="connsiteY13" fmla="*/ 208368 h 994594"/>
                    <a:gd name="connsiteX14" fmla="*/ 699291 w 824205"/>
                    <a:gd name="connsiteY14" fmla="*/ 190154 h 994594"/>
                    <a:gd name="connsiteX15" fmla="*/ 818088 w 824205"/>
                    <a:gd name="connsiteY15" fmla="*/ 193529 h 994594"/>
                    <a:gd name="connsiteX16" fmla="*/ 469414 w 824205"/>
                    <a:gd name="connsiteY16" fmla="*/ 189482 h 994594"/>
                    <a:gd name="connsiteX17" fmla="*/ 461322 w 824205"/>
                    <a:gd name="connsiteY17" fmla="*/ 185436 h 994594"/>
                    <a:gd name="connsiteX18" fmla="*/ 457276 w 824205"/>
                    <a:gd name="connsiteY18" fmla="*/ 165206 h 994594"/>
                    <a:gd name="connsiteX19" fmla="*/ 457276 w 824205"/>
                    <a:gd name="connsiteY19" fmla="*/ 15503 h 994594"/>
                    <a:gd name="connsiteX20" fmla="*/ 457276 w 824205"/>
                    <a:gd name="connsiteY20" fmla="*/ 3365 h 994594"/>
                    <a:gd name="connsiteX21" fmla="*/ 68858 w 824205"/>
                    <a:gd name="connsiteY21" fmla="*/ 3365 h 994594"/>
                    <a:gd name="connsiteX22" fmla="*/ 4122 w 824205"/>
                    <a:gd name="connsiteY22" fmla="*/ 15503 h 994594"/>
                    <a:gd name="connsiteX0" fmla="*/ 4122 w 821024"/>
                    <a:gd name="connsiteY0" fmla="*/ 15503 h 994594"/>
                    <a:gd name="connsiteX1" fmla="*/ 4122 w 821024"/>
                    <a:gd name="connsiteY1" fmla="*/ 416059 h 994594"/>
                    <a:gd name="connsiteX2" fmla="*/ 60766 w 821024"/>
                    <a:gd name="connsiteY2" fmla="*/ 529348 h 994594"/>
                    <a:gd name="connsiteX3" fmla="*/ 287343 w 821024"/>
                    <a:gd name="connsiteY3" fmla="*/ 848983 h 994594"/>
                    <a:gd name="connsiteX4" fmla="*/ 307573 w 821024"/>
                    <a:gd name="connsiteY4" fmla="*/ 869213 h 994594"/>
                    <a:gd name="connsiteX5" fmla="*/ 356125 w 821024"/>
                    <a:gd name="connsiteY5" fmla="*/ 889443 h 994594"/>
                    <a:gd name="connsiteX6" fmla="*/ 631254 w 821024"/>
                    <a:gd name="connsiteY6" fmla="*/ 982502 h 994594"/>
                    <a:gd name="connsiteX7" fmla="*/ 667669 w 821024"/>
                    <a:gd name="connsiteY7" fmla="*/ 986548 h 994594"/>
                    <a:gd name="connsiteX8" fmla="*/ 695991 w 821024"/>
                    <a:gd name="connsiteY8" fmla="*/ 986548 h 994594"/>
                    <a:gd name="connsiteX9" fmla="*/ 785003 w 821024"/>
                    <a:gd name="connsiteY9" fmla="*/ 986548 h 994594"/>
                    <a:gd name="connsiteX10" fmla="*/ 797141 w 821024"/>
                    <a:gd name="connsiteY10" fmla="*/ 986548 h 994594"/>
                    <a:gd name="connsiteX11" fmla="*/ 797141 w 821024"/>
                    <a:gd name="connsiteY11" fmla="*/ 877918 h 994594"/>
                    <a:gd name="connsiteX12" fmla="*/ 801187 w 821024"/>
                    <a:gd name="connsiteY12" fmla="*/ 310863 h 994594"/>
                    <a:gd name="connsiteX13" fmla="*/ 799844 w 821024"/>
                    <a:gd name="connsiteY13" fmla="*/ 208368 h 994594"/>
                    <a:gd name="connsiteX14" fmla="*/ 699291 w 821024"/>
                    <a:gd name="connsiteY14" fmla="*/ 190154 h 994594"/>
                    <a:gd name="connsiteX15" fmla="*/ 818088 w 821024"/>
                    <a:gd name="connsiteY15" fmla="*/ 193529 h 994594"/>
                    <a:gd name="connsiteX16" fmla="*/ 469414 w 821024"/>
                    <a:gd name="connsiteY16" fmla="*/ 189482 h 994594"/>
                    <a:gd name="connsiteX17" fmla="*/ 461322 w 821024"/>
                    <a:gd name="connsiteY17" fmla="*/ 185436 h 994594"/>
                    <a:gd name="connsiteX18" fmla="*/ 457276 w 821024"/>
                    <a:gd name="connsiteY18" fmla="*/ 165206 h 994594"/>
                    <a:gd name="connsiteX19" fmla="*/ 457276 w 821024"/>
                    <a:gd name="connsiteY19" fmla="*/ 15503 h 994594"/>
                    <a:gd name="connsiteX20" fmla="*/ 457276 w 821024"/>
                    <a:gd name="connsiteY20" fmla="*/ 3365 h 994594"/>
                    <a:gd name="connsiteX21" fmla="*/ 68858 w 821024"/>
                    <a:gd name="connsiteY21" fmla="*/ 3365 h 994594"/>
                    <a:gd name="connsiteX22" fmla="*/ 4122 w 821024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804592 w 807866"/>
                    <a:gd name="connsiteY15" fmla="*/ 190155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18994"/>
                    <a:gd name="connsiteY0" fmla="*/ 15503 h 994594"/>
                    <a:gd name="connsiteX1" fmla="*/ 4122 w 818994"/>
                    <a:gd name="connsiteY1" fmla="*/ 416059 h 994594"/>
                    <a:gd name="connsiteX2" fmla="*/ 60766 w 818994"/>
                    <a:gd name="connsiteY2" fmla="*/ 529348 h 994594"/>
                    <a:gd name="connsiteX3" fmla="*/ 287343 w 818994"/>
                    <a:gd name="connsiteY3" fmla="*/ 848983 h 994594"/>
                    <a:gd name="connsiteX4" fmla="*/ 307573 w 818994"/>
                    <a:gd name="connsiteY4" fmla="*/ 869213 h 994594"/>
                    <a:gd name="connsiteX5" fmla="*/ 356125 w 818994"/>
                    <a:gd name="connsiteY5" fmla="*/ 889443 h 994594"/>
                    <a:gd name="connsiteX6" fmla="*/ 631254 w 818994"/>
                    <a:gd name="connsiteY6" fmla="*/ 982502 h 994594"/>
                    <a:gd name="connsiteX7" fmla="*/ 667669 w 818994"/>
                    <a:gd name="connsiteY7" fmla="*/ 986548 h 994594"/>
                    <a:gd name="connsiteX8" fmla="*/ 695991 w 818994"/>
                    <a:gd name="connsiteY8" fmla="*/ 986548 h 994594"/>
                    <a:gd name="connsiteX9" fmla="*/ 785003 w 818994"/>
                    <a:gd name="connsiteY9" fmla="*/ 986548 h 994594"/>
                    <a:gd name="connsiteX10" fmla="*/ 797141 w 818994"/>
                    <a:gd name="connsiteY10" fmla="*/ 986548 h 994594"/>
                    <a:gd name="connsiteX11" fmla="*/ 797141 w 818994"/>
                    <a:gd name="connsiteY11" fmla="*/ 877918 h 994594"/>
                    <a:gd name="connsiteX12" fmla="*/ 801187 w 818994"/>
                    <a:gd name="connsiteY12" fmla="*/ 310863 h 994594"/>
                    <a:gd name="connsiteX13" fmla="*/ 813341 w 818994"/>
                    <a:gd name="connsiteY13" fmla="*/ 194872 h 994594"/>
                    <a:gd name="connsiteX14" fmla="*/ 699291 w 818994"/>
                    <a:gd name="connsiteY14" fmla="*/ 190154 h 994594"/>
                    <a:gd name="connsiteX15" fmla="*/ 804592 w 818994"/>
                    <a:gd name="connsiteY15" fmla="*/ 190155 h 994594"/>
                    <a:gd name="connsiteX16" fmla="*/ 469414 w 818994"/>
                    <a:gd name="connsiteY16" fmla="*/ 189482 h 994594"/>
                    <a:gd name="connsiteX17" fmla="*/ 461322 w 818994"/>
                    <a:gd name="connsiteY17" fmla="*/ 185436 h 994594"/>
                    <a:gd name="connsiteX18" fmla="*/ 457276 w 818994"/>
                    <a:gd name="connsiteY18" fmla="*/ 165206 h 994594"/>
                    <a:gd name="connsiteX19" fmla="*/ 457276 w 818994"/>
                    <a:gd name="connsiteY19" fmla="*/ 15503 h 994594"/>
                    <a:gd name="connsiteX20" fmla="*/ 457276 w 818994"/>
                    <a:gd name="connsiteY20" fmla="*/ 3365 h 994594"/>
                    <a:gd name="connsiteX21" fmla="*/ 68858 w 818994"/>
                    <a:gd name="connsiteY21" fmla="*/ 3365 h 994594"/>
                    <a:gd name="connsiteX22" fmla="*/ 4122 w 818994"/>
                    <a:gd name="connsiteY22" fmla="*/ 15503 h 994594"/>
                    <a:gd name="connsiteX0" fmla="*/ 4122 w 813408"/>
                    <a:gd name="connsiteY0" fmla="*/ 15503 h 994594"/>
                    <a:gd name="connsiteX1" fmla="*/ 4122 w 813408"/>
                    <a:gd name="connsiteY1" fmla="*/ 416059 h 994594"/>
                    <a:gd name="connsiteX2" fmla="*/ 60766 w 813408"/>
                    <a:gd name="connsiteY2" fmla="*/ 529348 h 994594"/>
                    <a:gd name="connsiteX3" fmla="*/ 287343 w 813408"/>
                    <a:gd name="connsiteY3" fmla="*/ 848983 h 994594"/>
                    <a:gd name="connsiteX4" fmla="*/ 307573 w 813408"/>
                    <a:gd name="connsiteY4" fmla="*/ 869213 h 994594"/>
                    <a:gd name="connsiteX5" fmla="*/ 356125 w 813408"/>
                    <a:gd name="connsiteY5" fmla="*/ 889443 h 994594"/>
                    <a:gd name="connsiteX6" fmla="*/ 631254 w 813408"/>
                    <a:gd name="connsiteY6" fmla="*/ 982502 h 994594"/>
                    <a:gd name="connsiteX7" fmla="*/ 667669 w 813408"/>
                    <a:gd name="connsiteY7" fmla="*/ 986548 h 994594"/>
                    <a:gd name="connsiteX8" fmla="*/ 695991 w 813408"/>
                    <a:gd name="connsiteY8" fmla="*/ 986548 h 994594"/>
                    <a:gd name="connsiteX9" fmla="*/ 785003 w 813408"/>
                    <a:gd name="connsiteY9" fmla="*/ 986548 h 994594"/>
                    <a:gd name="connsiteX10" fmla="*/ 797141 w 813408"/>
                    <a:gd name="connsiteY10" fmla="*/ 986548 h 994594"/>
                    <a:gd name="connsiteX11" fmla="*/ 797141 w 813408"/>
                    <a:gd name="connsiteY11" fmla="*/ 877918 h 994594"/>
                    <a:gd name="connsiteX12" fmla="*/ 801187 w 813408"/>
                    <a:gd name="connsiteY12" fmla="*/ 310863 h 994594"/>
                    <a:gd name="connsiteX13" fmla="*/ 813341 w 813408"/>
                    <a:gd name="connsiteY13" fmla="*/ 194872 h 994594"/>
                    <a:gd name="connsiteX14" fmla="*/ 699291 w 813408"/>
                    <a:gd name="connsiteY14" fmla="*/ 190154 h 994594"/>
                    <a:gd name="connsiteX15" fmla="*/ 804592 w 813408"/>
                    <a:gd name="connsiteY15" fmla="*/ 190155 h 994594"/>
                    <a:gd name="connsiteX16" fmla="*/ 469414 w 813408"/>
                    <a:gd name="connsiteY16" fmla="*/ 189482 h 994594"/>
                    <a:gd name="connsiteX17" fmla="*/ 461322 w 813408"/>
                    <a:gd name="connsiteY17" fmla="*/ 185436 h 994594"/>
                    <a:gd name="connsiteX18" fmla="*/ 457276 w 813408"/>
                    <a:gd name="connsiteY18" fmla="*/ 165206 h 994594"/>
                    <a:gd name="connsiteX19" fmla="*/ 457276 w 813408"/>
                    <a:gd name="connsiteY19" fmla="*/ 15503 h 994594"/>
                    <a:gd name="connsiteX20" fmla="*/ 457276 w 813408"/>
                    <a:gd name="connsiteY20" fmla="*/ 3365 h 994594"/>
                    <a:gd name="connsiteX21" fmla="*/ 68858 w 813408"/>
                    <a:gd name="connsiteY21" fmla="*/ 3365 h 994594"/>
                    <a:gd name="connsiteX22" fmla="*/ 4122 w 813408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804592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780973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07523"/>
                    <a:gd name="connsiteY0" fmla="*/ 15503 h 994594"/>
                    <a:gd name="connsiteX1" fmla="*/ 4122 w 807523"/>
                    <a:gd name="connsiteY1" fmla="*/ 416059 h 994594"/>
                    <a:gd name="connsiteX2" fmla="*/ 60766 w 807523"/>
                    <a:gd name="connsiteY2" fmla="*/ 529348 h 994594"/>
                    <a:gd name="connsiteX3" fmla="*/ 287343 w 807523"/>
                    <a:gd name="connsiteY3" fmla="*/ 848983 h 994594"/>
                    <a:gd name="connsiteX4" fmla="*/ 307573 w 807523"/>
                    <a:gd name="connsiteY4" fmla="*/ 869213 h 994594"/>
                    <a:gd name="connsiteX5" fmla="*/ 356125 w 807523"/>
                    <a:gd name="connsiteY5" fmla="*/ 889443 h 994594"/>
                    <a:gd name="connsiteX6" fmla="*/ 631254 w 807523"/>
                    <a:gd name="connsiteY6" fmla="*/ 982502 h 994594"/>
                    <a:gd name="connsiteX7" fmla="*/ 667669 w 807523"/>
                    <a:gd name="connsiteY7" fmla="*/ 986548 h 994594"/>
                    <a:gd name="connsiteX8" fmla="*/ 695991 w 807523"/>
                    <a:gd name="connsiteY8" fmla="*/ 986548 h 994594"/>
                    <a:gd name="connsiteX9" fmla="*/ 785003 w 807523"/>
                    <a:gd name="connsiteY9" fmla="*/ 986548 h 994594"/>
                    <a:gd name="connsiteX10" fmla="*/ 797141 w 807523"/>
                    <a:gd name="connsiteY10" fmla="*/ 986548 h 994594"/>
                    <a:gd name="connsiteX11" fmla="*/ 797141 w 807523"/>
                    <a:gd name="connsiteY11" fmla="*/ 877918 h 994594"/>
                    <a:gd name="connsiteX12" fmla="*/ 801187 w 807523"/>
                    <a:gd name="connsiteY12" fmla="*/ 310863 h 994594"/>
                    <a:gd name="connsiteX13" fmla="*/ 806593 w 807523"/>
                    <a:gd name="connsiteY13" fmla="*/ 201620 h 994594"/>
                    <a:gd name="connsiteX14" fmla="*/ 699291 w 807523"/>
                    <a:gd name="connsiteY14" fmla="*/ 190154 h 994594"/>
                    <a:gd name="connsiteX15" fmla="*/ 780973 w 807523"/>
                    <a:gd name="connsiteY15" fmla="*/ 190155 h 994594"/>
                    <a:gd name="connsiteX16" fmla="*/ 469414 w 807523"/>
                    <a:gd name="connsiteY16" fmla="*/ 189482 h 994594"/>
                    <a:gd name="connsiteX17" fmla="*/ 461322 w 807523"/>
                    <a:gd name="connsiteY17" fmla="*/ 185436 h 994594"/>
                    <a:gd name="connsiteX18" fmla="*/ 457276 w 807523"/>
                    <a:gd name="connsiteY18" fmla="*/ 165206 h 994594"/>
                    <a:gd name="connsiteX19" fmla="*/ 457276 w 807523"/>
                    <a:gd name="connsiteY19" fmla="*/ 15503 h 994594"/>
                    <a:gd name="connsiteX20" fmla="*/ 457276 w 807523"/>
                    <a:gd name="connsiteY20" fmla="*/ 3365 h 994594"/>
                    <a:gd name="connsiteX21" fmla="*/ 68858 w 807523"/>
                    <a:gd name="connsiteY21" fmla="*/ 3365 h 994594"/>
                    <a:gd name="connsiteX22" fmla="*/ 4122 w 807523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9599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1055 w 803528"/>
                    <a:gd name="connsiteY0" fmla="*/ 15503 h 994594"/>
                    <a:gd name="connsiteX1" fmla="*/ 1055 w 803528"/>
                    <a:gd name="connsiteY1" fmla="*/ 416059 h 994594"/>
                    <a:gd name="connsiteX2" fmla="*/ 57699 w 803528"/>
                    <a:gd name="connsiteY2" fmla="*/ 529348 h 994594"/>
                    <a:gd name="connsiteX3" fmla="*/ 284276 w 803528"/>
                    <a:gd name="connsiteY3" fmla="*/ 848983 h 994594"/>
                    <a:gd name="connsiteX4" fmla="*/ 304506 w 803528"/>
                    <a:gd name="connsiteY4" fmla="*/ 869213 h 994594"/>
                    <a:gd name="connsiteX5" fmla="*/ 353058 w 803528"/>
                    <a:gd name="connsiteY5" fmla="*/ 889443 h 994594"/>
                    <a:gd name="connsiteX6" fmla="*/ 628187 w 803528"/>
                    <a:gd name="connsiteY6" fmla="*/ 982502 h 994594"/>
                    <a:gd name="connsiteX7" fmla="*/ 664602 w 803528"/>
                    <a:gd name="connsiteY7" fmla="*/ 986548 h 994594"/>
                    <a:gd name="connsiteX8" fmla="*/ 628814 w 803528"/>
                    <a:gd name="connsiteY8" fmla="*/ 986548 h 994594"/>
                    <a:gd name="connsiteX9" fmla="*/ 781936 w 803528"/>
                    <a:gd name="connsiteY9" fmla="*/ 986548 h 994594"/>
                    <a:gd name="connsiteX10" fmla="*/ 794074 w 803528"/>
                    <a:gd name="connsiteY10" fmla="*/ 986548 h 994594"/>
                    <a:gd name="connsiteX11" fmla="*/ 794074 w 803528"/>
                    <a:gd name="connsiteY11" fmla="*/ 877918 h 994594"/>
                    <a:gd name="connsiteX12" fmla="*/ 798120 w 803528"/>
                    <a:gd name="connsiteY12" fmla="*/ 310863 h 994594"/>
                    <a:gd name="connsiteX13" fmla="*/ 803526 w 803528"/>
                    <a:gd name="connsiteY13" fmla="*/ 201620 h 994594"/>
                    <a:gd name="connsiteX14" fmla="*/ 696224 w 803528"/>
                    <a:gd name="connsiteY14" fmla="*/ 190154 h 994594"/>
                    <a:gd name="connsiteX15" fmla="*/ 777906 w 803528"/>
                    <a:gd name="connsiteY15" fmla="*/ 190155 h 994594"/>
                    <a:gd name="connsiteX16" fmla="*/ 466347 w 803528"/>
                    <a:gd name="connsiteY16" fmla="*/ 189482 h 994594"/>
                    <a:gd name="connsiteX17" fmla="*/ 458255 w 803528"/>
                    <a:gd name="connsiteY17" fmla="*/ 185436 h 994594"/>
                    <a:gd name="connsiteX18" fmla="*/ 454209 w 803528"/>
                    <a:gd name="connsiteY18" fmla="*/ 165206 h 994594"/>
                    <a:gd name="connsiteX19" fmla="*/ 454209 w 803528"/>
                    <a:gd name="connsiteY19" fmla="*/ 15503 h 994594"/>
                    <a:gd name="connsiteX20" fmla="*/ 454209 w 803528"/>
                    <a:gd name="connsiteY20" fmla="*/ 3365 h 994594"/>
                    <a:gd name="connsiteX21" fmla="*/ 65791 w 803528"/>
                    <a:gd name="connsiteY21" fmla="*/ 3365 h 994594"/>
                    <a:gd name="connsiteX22" fmla="*/ 1055 w 803528"/>
                    <a:gd name="connsiteY22" fmla="*/ 15503 h 994594"/>
                    <a:gd name="connsiteX0" fmla="*/ 87 w 802560"/>
                    <a:gd name="connsiteY0" fmla="*/ 15503 h 994594"/>
                    <a:gd name="connsiteX1" fmla="*/ 87 w 802560"/>
                    <a:gd name="connsiteY1" fmla="*/ 416059 h 994594"/>
                    <a:gd name="connsiteX2" fmla="*/ 56731 w 802560"/>
                    <a:gd name="connsiteY2" fmla="*/ 529348 h 994594"/>
                    <a:gd name="connsiteX3" fmla="*/ 283308 w 802560"/>
                    <a:gd name="connsiteY3" fmla="*/ 848983 h 994594"/>
                    <a:gd name="connsiteX4" fmla="*/ 303538 w 802560"/>
                    <a:gd name="connsiteY4" fmla="*/ 869213 h 994594"/>
                    <a:gd name="connsiteX5" fmla="*/ 352090 w 802560"/>
                    <a:gd name="connsiteY5" fmla="*/ 889443 h 994594"/>
                    <a:gd name="connsiteX6" fmla="*/ 627219 w 802560"/>
                    <a:gd name="connsiteY6" fmla="*/ 982502 h 994594"/>
                    <a:gd name="connsiteX7" fmla="*/ 663634 w 802560"/>
                    <a:gd name="connsiteY7" fmla="*/ 986548 h 994594"/>
                    <a:gd name="connsiteX8" fmla="*/ 627846 w 802560"/>
                    <a:gd name="connsiteY8" fmla="*/ 986548 h 994594"/>
                    <a:gd name="connsiteX9" fmla="*/ 780968 w 802560"/>
                    <a:gd name="connsiteY9" fmla="*/ 986548 h 994594"/>
                    <a:gd name="connsiteX10" fmla="*/ 793106 w 802560"/>
                    <a:gd name="connsiteY10" fmla="*/ 986548 h 994594"/>
                    <a:gd name="connsiteX11" fmla="*/ 793106 w 802560"/>
                    <a:gd name="connsiteY11" fmla="*/ 877918 h 994594"/>
                    <a:gd name="connsiteX12" fmla="*/ 797152 w 802560"/>
                    <a:gd name="connsiteY12" fmla="*/ 310863 h 994594"/>
                    <a:gd name="connsiteX13" fmla="*/ 802558 w 802560"/>
                    <a:gd name="connsiteY13" fmla="*/ 201620 h 994594"/>
                    <a:gd name="connsiteX14" fmla="*/ 695256 w 802560"/>
                    <a:gd name="connsiteY14" fmla="*/ 190154 h 994594"/>
                    <a:gd name="connsiteX15" fmla="*/ 776938 w 802560"/>
                    <a:gd name="connsiteY15" fmla="*/ 190155 h 994594"/>
                    <a:gd name="connsiteX16" fmla="*/ 465379 w 802560"/>
                    <a:gd name="connsiteY16" fmla="*/ 189482 h 994594"/>
                    <a:gd name="connsiteX17" fmla="*/ 457287 w 802560"/>
                    <a:gd name="connsiteY17" fmla="*/ 185436 h 994594"/>
                    <a:gd name="connsiteX18" fmla="*/ 453241 w 802560"/>
                    <a:gd name="connsiteY18" fmla="*/ 165206 h 994594"/>
                    <a:gd name="connsiteX19" fmla="*/ 453241 w 802560"/>
                    <a:gd name="connsiteY19" fmla="*/ 15503 h 994594"/>
                    <a:gd name="connsiteX20" fmla="*/ 453241 w 802560"/>
                    <a:gd name="connsiteY20" fmla="*/ 3365 h 994594"/>
                    <a:gd name="connsiteX21" fmla="*/ 64823 w 802560"/>
                    <a:gd name="connsiteY21" fmla="*/ 3365 h 994594"/>
                    <a:gd name="connsiteX22" fmla="*/ 87 w 802560"/>
                    <a:gd name="connsiteY22" fmla="*/ 15503 h 994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02560" h="994594">
                      <a:moveTo>
                        <a:pt x="87" y="15503"/>
                      </a:moveTo>
                      <a:cubicBezTo>
                        <a:pt x="424" y="184761"/>
                        <a:pt x="769" y="374282"/>
                        <a:pt x="87" y="416059"/>
                      </a:cubicBezTo>
                      <a:cubicBezTo>
                        <a:pt x="-595" y="457836"/>
                        <a:pt x="1436" y="461240"/>
                        <a:pt x="56731" y="529348"/>
                      </a:cubicBezTo>
                      <a:cubicBezTo>
                        <a:pt x="112026" y="597456"/>
                        <a:pt x="242173" y="792339"/>
                        <a:pt x="283308" y="848983"/>
                      </a:cubicBezTo>
                      <a:cubicBezTo>
                        <a:pt x="324443" y="905627"/>
                        <a:pt x="292074" y="862470"/>
                        <a:pt x="303538" y="869213"/>
                      </a:cubicBezTo>
                      <a:cubicBezTo>
                        <a:pt x="315002" y="875956"/>
                        <a:pt x="298143" y="870562"/>
                        <a:pt x="352090" y="889443"/>
                      </a:cubicBezTo>
                      <a:cubicBezTo>
                        <a:pt x="406037" y="908324"/>
                        <a:pt x="575295" y="966318"/>
                        <a:pt x="627219" y="982502"/>
                      </a:cubicBezTo>
                      <a:cubicBezTo>
                        <a:pt x="679143" y="998686"/>
                        <a:pt x="663530" y="985874"/>
                        <a:pt x="663634" y="986548"/>
                      </a:cubicBezTo>
                      <a:cubicBezTo>
                        <a:pt x="663739" y="987222"/>
                        <a:pt x="627846" y="986548"/>
                        <a:pt x="627846" y="986548"/>
                      </a:cubicBezTo>
                      <a:lnTo>
                        <a:pt x="780968" y="986548"/>
                      </a:lnTo>
                      <a:cubicBezTo>
                        <a:pt x="808511" y="986548"/>
                        <a:pt x="791083" y="1004653"/>
                        <a:pt x="793106" y="986548"/>
                      </a:cubicBezTo>
                      <a:cubicBezTo>
                        <a:pt x="795129" y="968443"/>
                        <a:pt x="792432" y="990532"/>
                        <a:pt x="793106" y="877918"/>
                      </a:cubicBezTo>
                      <a:cubicBezTo>
                        <a:pt x="793780" y="765304"/>
                        <a:pt x="795577" y="423579"/>
                        <a:pt x="797152" y="310863"/>
                      </a:cubicBezTo>
                      <a:cubicBezTo>
                        <a:pt x="798727" y="198147"/>
                        <a:pt x="802669" y="211615"/>
                        <a:pt x="802558" y="201620"/>
                      </a:cubicBezTo>
                      <a:cubicBezTo>
                        <a:pt x="802447" y="191625"/>
                        <a:pt x="699526" y="192065"/>
                        <a:pt x="695256" y="190154"/>
                      </a:cubicBezTo>
                      <a:cubicBezTo>
                        <a:pt x="690986" y="188243"/>
                        <a:pt x="801755" y="190267"/>
                        <a:pt x="776938" y="190155"/>
                      </a:cubicBezTo>
                      <a:lnTo>
                        <a:pt x="465379" y="189482"/>
                      </a:lnTo>
                      <a:cubicBezTo>
                        <a:pt x="412104" y="188696"/>
                        <a:pt x="459310" y="189482"/>
                        <a:pt x="457287" y="185436"/>
                      </a:cubicBezTo>
                      <a:cubicBezTo>
                        <a:pt x="455264" y="181390"/>
                        <a:pt x="453915" y="193528"/>
                        <a:pt x="453241" y="165206"/>
                      </a:cubicBezTo>
                      <a:cubicBezTo>
                        <a:pt x="452567" y="136884"/>
                        <a:pt x="453241" y="42476"/>
                        <a:pt x="453241" y="15503"/>
                      </a:cubicBezTo>
                      <a:cubicBezTo>
                        <a:pt x="453241" y="-11470"/>
                        <a:pt x="461333" y="5388"/>
                        <a:pt x="453241" y="3365"/>
                      </a:cubicBezTo>
                      <a:cubicBezTo>
                        <a:pt x="388505" y="1342"/>
                        <a:pt x="64823" y="3365"/>
                        <a:pt x="64823" y="3365"/>
                      </a:cubicBezTo>
                      <a:cubicBezTo>
                        <a:pt x="40547" y="6062"/>
                        <a:pt x="87" y="12806"/>
                        <a:pt x="87" y="15503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5661082" y="5215871"/>
                  <a:ext cx="172008" cy="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 flipV="1">
                  <a:off x="5837033" y="4416226"/>
                  <a:ext cx="0" cy="813816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5496310" y="4420130"/>
                  <a:ext cx="351126" cy="6781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5345250" y="5105368"/>
                  <a:ext cx="322581" cy="113877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5047758" y="4686722"/>
                  <a:ext cx="298414" cy="42202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5037354" y="4228678"/>
                  <a:ext cx="0" cy="45290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5017391" y="4238238"/>
                  <a:ext cx="471890" cy="3528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/>
            </p:nvGrpSpPr>
            <p:grpSpPr>
              <a:xfrm flipH="1" flipV="1">
                <a:off x="5588798" y="5178892"/>
                <a:ext cx="812754" cy="992557"/>
                <a:chOff x="5017391" y="4228678"/>
                <a:chExt cx="830045" cy="1001364"/>
              </a:xfrm>
            </p:grpSpPr>
            <p:sp>
              <p:nvSpPr>
                <p:cNvPr id="289" name="Freeform 288"/>
                <p:cNvSpPr/>
                <p:nvPr/>
              </p:nvSpPr>
              <p:spPr>
                <a:xfrm>
                  <a:off x="5029201" y="4229323"/>
                  <a:ext cx="810639" cy="994094"/>
                </a:xfrm>
                <a:custGeom>
                  <a:avLst/>
                  <a:gdLst>
                    <a:gd name="connsiteX0" fmla="*/ 26889 w 824029"/>
                    <a:gd name="connsiteY0" fmla="*/ 1079 h 1020147"/>
                    <a:gd name="connsiteX1" fmla="*/ 18797 w 824029"/>
                    <a:gd name="connsiteY1" fmla="*/ 401635 h 1020147"/>
                    <a:gd name="connsiteX2" fmla="*/ 22843 w 824029"/>
                    <a:gd name="connsiteY2" fmla="*/ 421865 h 1020147"/>
                    <a:gd name="connsiteX3" fmla="*/ 310110 w 824029"/>
                    <a:gd name="connsiteY3" fmla="*/ 850743 h 1020147"/>
                    <a:gd name="connsiteX4" fmla="*/ 330340 w 824029"/>
                    <a:gd name="connsiteY4" fmla="*/ 870973 h 1020147"/>
                    <a:gd name="connsiteX5" fmla="*/ 382938 w 824029"/>
                    <a:gd name="connsiteY5" fmla="*/ 883111 h 1020147"/>
                    <a:gd name="connsiteX6" fmla="*/ 662114 w 824029"/>
                    <a:gd name="connsiteY6" fmla="*/ 976170 h 1020147"/>
                    <a:gd name="connsiteX7" fmla="*/ 690436 w 824029"/>
                    <a:gd name="connsiteY7" fmla="*/ 988308 h 1020147"/>
                    <a:gd name="connsiteX8" fmla="*/ 718758 w 824029"/>
                    <a:gd name="connsiteY8" fmla="*/ 988308 h 1020147"/>
                    <a:gd name="connsiteX9" fmla="*/ 807770 w 824029"/>
                    <a:gd name="connsiteY9" fmla="*/ 988308 h 1020147"/>
                    <a:gd name="connsiteX10" fmla="*/ 819908 w 824029"/>
                    <a:gd name="connsiteY10" fmla="*/ 988308 h 1020147"/>
                    <a:gd name="connsiteX11" fmla="*/ 819908 w 824029"/>
                    <a:gd name="connsiteY11" fmla="*/ 964032 h 1020147"/>
                    <a:gd name="connsiteX12" fmla="*/ 823954 w 824029"/>
                    <a:gd name="connsiteY12" fmla="*/ 312623 h 1020147"/>
                    <a:gd name="connsiteX13" fmla="*/ 815862 w 824029"/>
                    <a:gd name="connsiteY13" fmla="*/ 203380 h 1020147"/>
                    <a:gd name="connsiteX14" fmla="*/ 819908 w 824029"/>
                    <a:gd name="connsiteY14" fmla="*/ 195288 h 1020147"/>
                    <a:gd name="connsiteX15" fmla="*/ 783494 w 824029"/>
                    <a:gd name="connsiteY15" fmla="*/ 195288 h 1020147"/>
                    <a:gd name="connsiteX16" fmla="*/ 492181 w 824029"/>
                    <a:gd name="connsiteY16" fmla="*/ 191242 h 1020147"/>
                    <a:gd name="connsiteX17" fmla="*/ 475997 w 824029"/>
                    <a:gd name="connsiteY17" fmla="*/ 191242 h 1020147"/>
                    <a:gd name="connsiteX18" fmla="*/ 480043 w 824029"/>
                    <a:gd name="connsiteY18" fmla="*/ 158874 h 1020147"/>
                    <a:gd name="connsiteX19" fmla="*/ 480043 w 824029"/>
                    <a:gd name="connsiteY19" fmla="*/ 17263 h 1020147"/>
                    <a:gd name="connsiteX20" fmla="*/ 475997 w 824029"/>
                    <a:gd name="connsiteY20" fmla="*/ 1079 h 1020147"/>
                    <a:gd name="connsiteX21" fmla="*/ 91625 w 824029"/>
                    <a:gd name="connsiteY21" fmla="*/ 5125 h 1020147"/>
                    <a:gd name="connsiteX22" fmla="*/ 26889 w 824029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1635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9727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2657 w 807889"/>
                    <a:gd name="connsiteY0" fmla="*/ 1079 h 1020147"/>
                    <a:gd name="connsiteX1" fmla="*/ 2657 w 807889"/>
                    <a:gd name="connsiteY1" fmla="*/ 409727 h 1020147"/>
                    <a:gd name="connsiteX2" fmla="*/ 47163 w 807889"/>
                    <a:gd name="connsiteY2" fmla="*/ 482555 h 1020147"/>
                    <a:gd name="connsiteX3" fmla="*/ 293970 w 807889"/>
                    <a:gd name="connsiteY3" fmla="*/ 850743 h 1020147"/>
                    <a:gd name="connsiteX4" fmla="*/ 314200 w 807889"/>
                    <a:gd name="connsiteY4" fmla="*/ 870973 h 1020147"/>
                    <a:gd name="connsiteX5" fmla="*/ 366798 w 807889"/>
                    <a:gd name="connsiteY5" fmla="*/ 883111 h 1020147"/>
                    <a:gd name="connsiteX6" fmla="*/ 645974 w 807889"/>
                    <a:gd name="connsiteY6" fmla="*/ 976170 h 1020147"/>
                    <a:gd name="connsiteX7" fmla="*/ 674296 w 807889"/>
                    <a:gd name="connsiteY7" fmla="*/ 988308 h 1020147"/>
                    <a:gd name="connsiteX8" fmla="*/ 702618 w 807889"/>
                    <a:gd name="connsiteY8" fmla="*/ 988308 h 1020147"/>
                    <a:gd name="connsiteX9" fmla="*/ 791630 w 807889"/>
                    <a:gd name="connsiteY9" fmla="*/ 988308 h 1020147"/>
                    <a:gd name="connsiteX10" fmla="*/ 803768 w 807889"/>
                    <a:gd name="connsiteY10" fmla="*/ 988308 h 1020147"/>
                    <a:gd name="connsiteX11" fmla="*/ 803768 w 807889"/>
                    <a:gd name="connsiteY11" fmla="*/ 964032 h 1020147"/>
                    <a:gd name="connsiteX12" fmla="*/ 807814 w 807889"/>
                    <a:gd name="connsiteY12" fmla="*/ 312623 h 1020147"/>
                    <a:gd name="connsiteX13" fmla="*/ 799722 w 807889"/>
                    <a:gd name="connsiteY13" fmla="*/ 203380 h 1020147"/>
                    <a:gd name="connsiteX14" fmla="*/ 803768 w 807889"/>
                    <a:gd name="connsiteY14" fmla="*/ 195288 h 1020147"/>
                    <a:gd name="connsiteX15" fmla="*/ 767354 w 807889"/>
                    <a:gd name="connsiteY15" fmla="*/ 195288 h 1020147"/>
                    <a:gd name="connsiteX16" fmla="*/ 476041 w 807889"/>
                    <a:gd name="connsiteY16" fmla="*/ 191242 h 1020147"/>
                    <a:gd name="connsiteX17" fmla="*/ 459857 w 807889"/>
                    <a:gd name="connsiteY17" fmla="*/ 191242 h 1020147"/>
                    <a:gd name="connsiteX18" fmla="*/ 463903 w 807889"/>
                    <a:gd name="connsiteY18" fmla="*/ 158874 h 1020147"/>
                    <a:gd name="connsiteX19" fmla="*/ 463903 w 807889"/>
                    <a:gd name="connsiteY19" fmla="*/ 17263 h 1020147"/>
                    <a:gd name="connsiteX20" fmla="*/ 459857 w 807889"/>
                    <a:gd name="connsiteY20" fmla="*/ 1079 h 1020147"/>
                    <a:gd name="connsiteX21" fmla="*/ 75485 w 807889"/>
                    <a:gd name="connsiteY21" fmla="*/ 5125 h 1020147"/>
                    <a:gd name="connsiteX22" fmla="*/ 2657 w 807889"/>
                    <a:gd name="connsiteY22" fmla="*/ 1079 h 1020147"/>
                    <a:gd name="connsiteX0" fmla="*/ 4856 w 810088"/>
                    <a:gd name="connsiteY0" fmla="*/ 1079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079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3823 w 809055"/>
                    <a:gd name="connsiteY0" fmla="*/ 13217 h 1020147"/>
                    <a:gd name="connsiteX1" fmla="*/ 3823 w 809055"/>
                    <a:gd name="connsiteY1" fmla="*/ 409727 h 1020147"/>
                    <a:gd name="connsiteX2" fmla="*/ 56421 w 809055"/>
                    <a:gd name="connsiteY2" fmla="*/ 502785 h 1020147"/>
                    <a:gd name="connsiteX3" fmla="*/ 295136 w 809055"/>
                    <a:gd name="connsiteY3" fmla="*/ 850743 h 1020147"/>
                    <a:gd name="connsiteX4" fmla="*/ 315366 w 809055"/>
                    <a:gd name="connsiteY4" fmla="*/ 870973 h 1020147"/>
                    <a:gd name="connsiteX5" fmla="*/ 367964 w 809055"/>
                    <a:gd name="connsiteY5" fmla="*/ 883111 h 1020147"/>
                    <a:gd name="connsiteX6" fmla="*/ 647140 w 809055"/>
                    <a:gd name="connsiteY6" fmla="*/ 976170 h 1020147"/>
                    <a:gd name="connsiteX7" fmla="*/ 675462 w 809055"/>
                    <a:gd name="connsiteY7" fmla="*/ 988308 h 1020147"/>
                    <a:gd name="connsiteX8" fmla="*/ 703784 w 809055"/>
                    <a:gd name="connsiteY8" fmla="*/ 988308 h 1020147"/>
                    <a:gd name="connsiteX9" fmla="*/ 792796 w 809055"/>
                    <a:gd name="connsiteY9" fmla="*/ 988308 h 1020147"/>
                    <a:gd name="connsiteX10" fmla="*/ 804934 w 809055"/>
                    <a:gd name="connsiteY10" fmla="*/ 988308 h 1020147"/>
                    <a:gd name="connsiteX11" fmla="*/ 804934 w 809055"/>
                    <a:gd name="connsiteY11" fmla="*/ 964032 h 1020147"/>
                    <a:gd name="connsiteX12" fmla="*/ 808980 w 809055"/>
                    <a:gd name="connsiteY12" fmla="*/ 312623 h 1020147"/>
                    <a:gd name="connsiteX13" fmla="*/ 800888 w 809055"/>
                    <a:gd name="connsiteY13" fmla="*/ 203380 h 1020147"/>
                    <a:gd name="connsiteX14" fmla="*/ 804934 w 809055"/>
                    <a:gd name="connsiteY14" fmla="*/ 195288 h 1020147"/>
                    <a:gd name="connsiteX15" fmla="*/ 768520 w 809055"/>
                    <a:gd name="connsiteY15" fmla="*/ 195288 h 1020147"/>
                    <a:gd name="connsiteX16" fmla="*/ 477207 w 809055"/>
                    <a:gd name="connsiteY16" fmla="*/ 191242 h 1020147"/>
                    <a:gd name="connsiteX17" fmla="*/ 461023 w 809055"/>
                    <a:gd name="connsiteY17" fmla="*/ 191242 h 1020147"/>
                    <a:gd name="connsiteX18" fmla="*/ 465069 w 809055"/>
                    <a:gd name="connsiteY18" fmla="*/ 158874 h 1020147"/>
                    <a:gd name="connsiteX19" fmla="*/ 465069 w 809055"/>
                    <a:gd name="connsiteY19" fmla="*/ 17263 h 1020147"/>
                    <a:gd name="connsiteX20" fmla="*/ 461023 w 809055"/>
                    <a:gd name="connsiteY20" fmla="*/ 1079 h 1020147"/>
                    <a:gd name="connsiteX21" fmla="*/ 76651 w 809055"/>
                    <a:gd name="connsiteY21" fmla="*/ 5125 h 1020147"/>
                    <a:gd name="connsiteX22" fmla="*/ 3823 w 809055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3224 w 800364"/>
                    <a:gd name="connsiteY0" fmla="*/ 17263 h 1020147"/>
                    <a:gd name="connsiteX1" fmla="*/ 3224 w 800364"/>
                    <a:gd name="connsiteY1" fmla="*/ 417819 h 1020147"/>
                    <a:gd name="connsiteX2" fmla="*/ 47730 w 800364"/>
                    <a:gd name="connsiteY2" fmla="*/ 502785 h 1020147"/>
                    <a:gd name="connsiteX3" fmla="*/ 286445 w 800364"/>
                    <a:gd name="connsiteY3" fmla="*/ 850743 h 1020147"/>
                    <a:gd name="connsiteX4" fmla="*/ 306675 w 800364"/>
                    <a:gd name="connsiteY4" fmla="*/ 870973 h 1020147"/>
                    <a:gd name="connsiteX5" fmla="*/ 359273 w 800364"/>
                    <a:gd name="connsiteY5" fmla="*/ 883111 h 1020147"/>
                    <a:gd name="connsiteX6" fmla="*/ 638449 w 800364"/>
                    <a:gd name="connsiteY6" fmla="*/ 976170 h 1020147"/>
                    <a:gd name="connsiteX7" fmla="*/ 666771 w 800364"/>
                    <a:gd name="connsiteY7" fmla="*/ 988308 h 1020147"/>
                    <a:gd name="connsiteX8" fmla="*/ 695093 w 800364"/>
                    <a:gd name="connsiteY8" fmla="*/ 988308 h 1020147"/>
                    <a:gd name="connsiteX9" fmla="*/ 784105 w 800364"/>
                    <a:gd name="connsiteY9" fmla="*/ 988308 h 1020147"/>
                    <a:gd name="connsiteX10" fmla="*/ 796243 w 800364"/>
                    <a:gd name="connsiteY10" fmla="*/ 988308 h 1020147"/>
                    <a:gd name="connsiteX11" fmla="*/ 796243 w 800364"/>
                    <a:gd name="connsiteY11" fmla="*/ 964032 h 1020147"/>
                    <a:gd name="connsiteX12" fmla="*/ 800289 w 800364"/>
                    <a:gd name="connsiteY12" fmla="*/ 312623 h 1020147"/>
                    <a:gd name="connsiteX13" fmla="*/ 792197 w 800364"/>
                    <a:gd name="connsiteY13" fmla="*/ 203380 h 1020147"/>
                    <a:gd name="connsiteX14" fmla="*/ 796243 w 800364"/>
                    <a:gd name="connsiteY14" fmla="*/ 195288 h 1020147"/>
                    <a:gd name="connsiteX15" fmla="*/ 759829 w 800364"/>
                    <a:gd name="connsiteY15" fmla="*/ 195288 h 1020147"/>
                    <a:gd name="connsiteX16" fmla="*/ 468516 w 800364"/>
                    <a:gd name="connsiteY16" fmla="*/ 191242 h 1020147"/>
                    <a:gd name="connsiteX17" fmla="*/ 452332 w 800364"/>
                    <a:gd name="connsiteY17" fmla="*/ 191242 h 1020147"/>
                    <a:gd name="connsiteX18" fmla="*/ 456378 w 800364"/>
                    <a:gd name="connsiteY18" fmla="*/ 158874 h 1020147"/>
                    <a:gd name="connsiteX19" fmla="*/ 456378 w 800364"/>
                    <a:gd name="connsiteY19" fmla="*/ 17263 h 1020147"/>
                    <a:gd name="connsiteX20" fmla="*/ 452332 w 800364"/>
                    <a:gd name="connsiteY20" fmla="*/ 1079 h 1020147"/>
                    <a:gd name="connsiteX21" fmla="*/ 67960 w 800364"/>
                    <a:gd name="connsiteY21" fmla="*/ 5125 h 1020147"/>
                    <a:gd name="connsiteX22" fmla="*/ 3224 w 800364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53230 w 801262"/>
                    <a:gd name="connsiteY17" fmla="*/ 188942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81552 w 801262"/>
                    <a:gd name="connsiteY17" fmla="*/ 180850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81552 w 801262"/>
                    <a:gd name="connsiteY17" fmla="*/ 181390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1254 w 801262"/>
                    <a:gd name="connsiteY6" fmla="*/ 982502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97141 w 801262"/>
                    <a:gd name="connsiteY14" fmla="*/ 193528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53277 w 801262"/>
                    <a:gd name="connsiteY14" fmla="*/ 196902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9337"/>
                    <a:gd name="connsiteY0" fmla="*/ 15503 h 994594"/>
                    <a:gd name="connsiteX1" fmla="*/ 4122 w 809337"/>
                    <a:gd name="connsiteY1" fmla="*/ 416059 h 994594"/>
                    <a:gd name="connsiteX2" fmla="*/ 60766 w 809337"/>
                    <a:gd name="connsiteY2" fmla="*/ 529348 h 994594"/>
                    <a:gd name="connsiteX3" fmla="*/ 287343 w 809337"/>
                    <a:gd name="connsiteY3" fmla="*/ 848983 h 994594"/>
                    <a:gd name="connsiteX4" fmla="*/ 307573 w 809337"/>
                    <a:gd name="connsiteY4" fmla="*/ 869213 h 994594"/>
                    <a:gd name="connsiteX5" fmla="*/ 356125 w 809337"/>
                    <a:gd name="connsiteY5" fmla="*/ 889443 h 994594"/>
                    <a:gd name="connsiteX6" fmla="*/ 631254 w 809337"/>
                    <a:gd name="connsiteY6" fmla="*/ 982502 h 994594"/>
                    <a:gd name="connsiteX7" fmla="*/ 667669 w 809337"/>
                    <a:gd name="connsiteY7" fmla="*/ 986548 h 994594"/>
                    <a:gd name="connsiteX8" fmla="*/ 695991 w 809337"/>
                    <a:gd name="connsiteY8" fmla="*/ 986548 h 994594"/>
                    <a:gd name="connsiteX9" fmla="*/ 785003 w 809337"/>
                    <a:gd name="connsiteY9" fmla="*/ 986548 h 994594"/>
                    <a:gd name="connsiteX10" fmla="*/ 797141 w 809337"/>
                    <a:gd name="connsiteY10" fmla="*/ 986548 h 994594"/>
                    <a:gd name="connsiteX11" fmla="*/ 797141 w 809337"/>
                    <a:gd name="connsiteY11" fmla="*/ 877918 h 994594"/>
                    <a:gd name="connsiteX12" fmla="*/ 801187 w 809337"/>
                    <a:gd name="connsiteY12" fmla="*/ 310863 h 994594"/>
                    <a:gd name="connsiteX13" fmla="*/ 806592 w 809337"/>
                    <a:gd name="connsiteY13" fmla="*/ 204994 h 994594"/>
                    <a:gd name="connsiteX14" fmla="*/ 753277 w 809337"/>
                    <a:gd name="connsiteY14" fmla="*/ 196902 h 994594"/>
                    <a:gd name="connsiteX15" fmla="*/ 760727 w 809337"/>
                    <a:gd name="connsiteY15" fmla="*/ 193528 h 994594"/>
                    <a:gd name="connsiteX16" fmla="*/ 469414 w 809337"/>
                    <a:gd name="connsiteY16" fmla="*/ 189482 h 994594"/>
                    <a:gd name="connsiteX17" fmla="*/ 461322 w 809337"/>
                    <a:gd name="connsiteY17" fmla="*/ 185436 h 994594"/>
                    <a:gd name="connsiteX18" fmla="*/ 457276 w 809337"/>
                    <a:gd name="connsiteY18" fmla="*/ 165206 h 994594"/>
                    <a:gd name="connsiteX19" fmla="*/ 457276 w 809337"/>
                    <a:gd name="connsiteY19" fmla="*/ 15503 h 994594"/>
                    <a:gd name="connsiteX20" fmla="*/ 457276 w 809337"/>
                    <a:gd name="connsiteY20" fmla="*/ 3365 h 994594"/>
                    <a:gd name="connsiteX21" fmla="*/ 68858 w 809337"/>
                    <a:gd name="connsiteY21" fmla="*/ 3365 h 994594"/>
                    <a:gd name="connsiteX22" fmla="*/ 4122 w 809337"/>
                    <a:gd name="connsiteY22" fmla="*/ 15503 h 994594"/>
                    <a:gd name="connsiteX0" fmla="*/ 4122 w 803899"/>
                    <a:gd name="connsiteY0" fmla="*/ 15503 h 994594"/>
                    <a:gd name="connsiteX1" fmla="*/ 4122 w 803899"/>
                    <a:gd name="connsiteY1" fmla="*/ 416059 h 994594"/>
                    <a:gd name="connsiteX2" fmla="*/ 60766 w 803899"/>
                    <a:gd name="connsiteY2" fmla="*/ 529348 h 994594"/>
                    <a:gd name="connsiteX3" fmla="*/ 287343 w 803899"/>
                    <a:gd name="connsiteY3" fmla="*/ 848983 h 994594"/>
                    <a:gd name="connsiteX4" fmla="*/ 307573 w 803899"/>
                    <a:gd name="connsiteY4" fmla="*/ 869213 h 994594"/>
                    <a:gd name="connsiteX5" fmla="*/ 356125 w 803899"/>
                    <a:gd name="connsiteY5" fmla="*/ 889443 h 994594"/>
                    <a:gd name="connsiteX6" fmla="*/ 631254 w 803899"/>
                    <a:gd name="connsiteY6" fmla="*/ 982502 h 994594"/>
                    <a:gd name="connsiteX7" fmla="*/ 667669 w 803899"/>
                    <a:gd name="connsiteY7" fmla="*/ 986548 h 994594"/>
                    <a:gd name="connsiteX8" fmla="*/ 695991 w 803899"/>
                    <a:gd name="connsiteY8" fmla="*/ 986548 h 994594"/>
                    <a:gd name="connsiteX9" fmla="*/ 785003 w 803899"/>
                    <a:gd name="connsiteY9" fmla="*/ 986548 h 994594"/>
                    <a:gd name="connsiteX10" fmla="*/ 797141 w 803899"/>
                    <a:gd name="connsiteY10" fmla="*/ 986548 h 994594"/>
                    <a:gd name="connsiteX11" fmla="*/ 797141 w 803899"/>
                    <a:gd name="connsiteY11" fmla="*/ 877918 h 994594"/>
                    <a:gd name="connsiteX12" fmla="*/ 801187 w 803899"/>
                    <a:gd name="connsiteY12" fmla="*/ 310863 h 994594"/>
                    <a:gd name="connsiteX13" fmla="*/ 799844 w 803899"/>
                    <a:gd name="connsiteY13" fmla="*/ 208368 h 994594"/>
                    <a:gd name="connsiteX14" fmla="*/ 753277 w 803899"/>
                    <a:gd name="connsiteY14" fmla="*/ 196902 h 994594"/>
                    <a:gd name="connsiteX15" fmla="*/ 760727 w 803899"/>
                    <a:gd name="connsiteY15" fmla="*/ 193528 h 994594"/>
                    <a:gd name="connsiteX16" fmla="*/ 469414 w 803899"/>
                    <a:gd name="connsiteY16" fmla="*/ 189482 h 994594"/>
                    <a:gd name="connsiteX17" fmla="*/ 461322 w 803899"/>
                    <a:gd name="connsiteY17" fmla="*/ 185436 h 994594"/>
                    <a:gd name="connsiteX18" fmla="*/ 457276 w 803899"/>
                    <a:gd name="connsiteY18" fmla="*/ 165206 h 994594"/>
                    <a:gd name="connsiteX19" fmla="*/ 457276 w 803899"/>
                    <a:gd name="connsiteY19" fmla="*/ 15503 h 994594"/>
                    <a:gd name="connsiteX20" fmla="*/ 457276 w 803899"/>
                    <a:gd name="connsiteY20" fmla="*/ 3365 h 994594"/>
                    <a:gd name="connsiteX21" fmla="*/ 68858 w 803899"/>
                    <a:gd name="connsiteY21" fmla="*/ 3365 h 994594"/>
                    <a:gd name="connsiteX22" fmla="*/ 4122 w 803899"/>
                    <a:gd name="connsiteY22" fmla="*/ 15503 h 994594"/>
                    <a:gd name="connsiteX0" fmla="*/ 4122 w 811348"/>
                    <a:gd name="connsiteY0" fmla="*/ 15503 h 994594"/>
                    <a:gd name="connsiteX1" fmla="*/ 4122 w 811348"/>
                    <a:gd name="connsiteY1" fmla="*/ 416059 h 994594"/>
                    <a:gd name="connsiteX2" fmla="*/ 60766 w 811348"/>
                    <a:gd name="connsiteY2" fmla="*/ 529348 h 994594"/>
                    <a:gd name="connsiteX3" fmla="*/ 287343 w 811348"/>
                    <a:gd name="connsiteY3" fmla="*/ 848983 h 994594"/>
                    <a:gd name="connsiteX4" fmla="*/ 307573 w 811348"/>
                    <a:gd name="connsiteY4" fmla="*/ 869213 h 994594"/>
                    <a:gd name="connsiteX5" fmla="*/ 356125 w 811348"/>
                    <a:gd name="connsiteY5" fmla="*/ 889443 h 994594"/>
                    <a:gd name="connsiteX6" fmla="*/ 631254 w 811348"/>
                    <a:gd name="connsiteY6" fmla="*/ 982502 h 994594"/>
                    <a:gd name="connsiteX7" fmla="*/ 667669 w 811348"/>
                    <a:gd name="connsiteY7" fmla="*/ 986548 h 994594"/>
                    <a:gd name="connsiteX8" fmla="*/ 695991 w 811348"/>
                    <a:gd name="connsiteY8" fmla="*/ 986548 h 994594"/>
                    <a:gd name="connsiteX9" fmla="*/ 785003 w 811348"/>
                    <a:gd name="connsiteY9" fmla="*/ 986548 h 994594"/>
                    <a:gd name="connsiteX10" fmla="*/ 797141 w 811348"/>
                    <a:gd name="connsiteY10" fmla="*/ 986548 h 994594"/>
                    <a:gd name="connsiteX11" fmla="*/ 797141 w 811348"/>
                    <a:gd name="connsiteY11" fmla="*/ 877918 h 994594"/>
                    <a:gd name="connsiteX12" fmla="*/ 801187 w 811348"/>
                    <a:gd name="connsiteY12" fmla="*/ 310863 h 994594"/>
                    <a:gd name="connsiteX13" fmla="*/ 799844 w 811348"/>
                    <a:gd name="connsiteY13" fmla="*/ 208368 h 994594"/>
                    <a:gd name="connsiteX14" fmla="*/ 753277 w 811348"/>
                    <a:gd name="connsiteY14" fmla="*/ 196902 h 994594"/>
                    <a:gd name="connsiteX15" fmla="*/ 797843 w 811348"/>
                    <a:gd name="connsiteY15" fmla="*/ 190154 h 994594"/>
                    <a:gd name="connsiteX16" fmla="*/ 469414 w 811348"/>
                    <a:gd name="connsiteY16" fmla="*/ 189482 h 994594"/>
                    <a:gd name="connsiteX17" fmla="*/ 461322 w 811348"/>
                    <a:gd name="connsiteY17" fmla="*/ 185436 h 994594"/>
                    <a:gd name="connsiteX18" fmla="*/ 457276 w 811348"/>
                    <a:gd name="connsiteY18" fmla="*/ 165206 h 994594"/>
                    <a:gd name="connsiteX19" fmla="*/ 457276 w 811348"/>
                    <a:gd name="connsiteY19" fmla="*/ 15503 h 994594"/>
                    <a:gd name="connsiteX20" fmla="*/ 457276 w 811348"/>
                    <a:gd name="connsiteY20" fmla="*/ 3365 h 994594"/>
                    <a:gd name="connsiteX21" fmla="*/ 68858 w 811348"/>
                    <a:gd name="connsiteY21" fmla="*/ 3365 h 994594"/>
                    <a:gd name="connsiteX22" fmla="*/ 4122 w 811348"/>
                    <a:gd name="connsiteY22" fmla="*/ 15503 h 994594"/>
                    <a:gd name="connsiteX0" fmla="*/ 4122 w 814625"/>
                    <a:gd name="connsiteY0" fmla="*/ 15503 h 994594"/>
                    <a:gd name="connsiteX1" fmla="*/ 4122 w 814625"/>
                    <a:gd name="connsiteY1" fmla="*/ 416059 h 994594"/>
                    <a:gd name="connsiteX2" fmla="*/ 60766 w 814625"/>
                    <a:gd name="connsiteY2" fmla="*/ 529348 h 994594"/>
                    <a:gd name="connsiteX3" fmla="*/ 287343 w 814625"/>
                    <a:gd name="connsiteY3" fmla="*/ 848983 h 994594"/>
                    <a:gd name="connsiteX4" fmla="*/ 307573 w 814625"/>
                    <a:gd name="connsiteY4" fmla="*/ 869213 h 994594"/>
                    <a:gd name="connsiteX5" fmla="*/ 356125 w 814625"/>
                    <a:gd name="connsiteY5" fmla="*/ 889443 h 994594"/>
                    <a:gd name="connsiteX6" fmla="*/ 631254 w 814625"/>
                    <a:gd name="connsiteY6" fmla="*/ 982502 h 994594"/>
                    <a:gd name="connsiteX7" fmla="*/ 667669 w 814625"/>
                    <a:gd name="connsiteY7" fmla="*/ 986548 h 994594"/>
                    <a:gd name="connsiteX8" fmla="*/ 695991 w 814625"/>
                    <a:gd name="connsiteY8" fmla="*/ 986548 h 994594"/>
                    <a:gd name="connsiteX9" fmla="*/ 785003 w 814625"/>
                    <a:gd name="connsiteY9" fmla="*/ 986548 h 994594"/>
                    <a:gd name="connsiteX10" fmla="*/ 797141 w 814625"/>
                    <a:gd name="connsiteY10" fmla="*/ 986548 h 994594"/>
                    <a:gd name="connsiteX11" fmla="*/ 797141 w 814625"/>
                    <a:gd name="connsiteY11" fmla="*/ 877918 h 994594"/>
                    <a:gd name="connsiteX12" fmla="*/ 801187 w 814625"/>
                    <a:gd name="connsiteY12" fmla="*/ 310863 h 994594"/>
                    <a:gd name="connsiteX13" fmla="*/ 799844 w 814625"/>
                    <a:gd name="connsiteY13" fmla="*/ 208368 h 994594"/>
                    <a:gd name="connsiteX14" fmla="*/ 770148 w 814625"/>
                    <a:gd name="connsiteY14" fmla="*/ 203651 h 994594"/>
                    <a:gd name="connsiteX15" fmla="*/ 797843 w 814625"/>
                    <a:gd name="connsiteY15" fmla="*/ 190154 h 994594"/>
                    <a:gd name="connsiteX16" fmla="*/ 469414 w 814625"/>
                    <a:gd name="connsiteY16" fmla="*/ 189482 h 994594"/>
                    <a:gd name="connsiteX17" fmla="*/ 461322 w 814625"/>
                    <a:gd name="connsiteY17" fmla="*/ 185436 h 994594"/>
                    <a:gd name="connsiteX18" fmla="*/ 457276 w 814625"/>
                    <a:gd name="connsiteY18" fmla="*/ 165206 h 994594"/>
                    <a:gd name="connsiteX19" fmla="*/ 457276 w 814625"/>
                    <a:gd name="connsiteY19" fmla="*/ 15503 h 994594"/>
                    <a:gd name="connsiteX20" fmla="*/ 457276 w 814625"/>
                    <a:gd name="connsiteY20" fmla="*/ 3365 h 994594"/>
                    <a:gd name="connsiteX21" fmla="*/ 68858 w 814625"/>
                    <a:gd name="connsiteY21" fmla="*/ 3365 h 994594"/>
                    <a:gd name="connsiteX22" fmla="*/ 4122 w 814625"/>
                    <a:gd name="connsiteY22" fmla="*/ 15503 h 994594"/>
                    <a:gd name="connsiteX0" fmla="*/ 4122 w 807367"/>
                    <a:gd name="connsiteY0" fmla="*/ 15503 h 994594"/>
                    <a:gd name="connsiteX1" fmla="*/ 4122 w 807367"/>
                    <a:gd name="connsiteY1" fmla="*/ 416059 h 994594"/>
                    <a:gd name="connsiteX2" fmla="*/ 60766 w 807367"/>
                    <a:gd name="connsiteY2" fmla="*/ 529348 h 994594"/>
                    <a:gd name="connsiteX3" fmla="*/ 287343 w 807367"/>
                    <a:gd name="connsiteY3" fmla="*/ 848983 h 994594"/>
                    <a:gd name="connsiteX4" fmla="*/ 307573 w 807367"/>
                    <a:gd name="connsiteY4" fmla="*/ 869213 h 994594"/>
                    <a:gd name="connsiteX5" fmla="*/ 356125 w 807367"/>
                    <a:gd name="connsiteY5" fmla="*/ 889443 h 994594"/>
                    <a:gd name="connsiteX6" fmla="*/ 631254 w 807367"/>
                    <a:gd name="connsiteY6" fmla="*/ 982502 h 994594"/>
                    <a:gd name="connsiteX7" fmla="*/ 667669 w 807367"/>
                    <a:gd name="connsiteY7" fmla="*/ 986548 h 994594"/>
                    <a:gd name="connsiteX8" fmla="*/ 695991 w 807367"/>
                    <a:gd name="connsiteY8" fmla="*/ 986548 h 994594"/>
                    <a:gd name="connsiteX9" fmla="*/ 785003 w 807367"/>
                    <a:gd name="connsiteY9" fmla="*/ 986548 h 994594"/>
                    <a:gd name="connsiteX10" fmla="*/ 797141 w 807367"/>
                    <a:gd name="connsiteY10" fmla="*/ 986548 h 994594"/>
                    <a:gd name="connsiteX11" fmla="*/ 797141 w 807367"/>
                    <a:gd name="connsiteY11" fmla="*/ 877918 h 994594"/>
                    <a:gd name="connsiteX12" fmla="*/ 801187 w 807367"/>
                    <a:gd name="connsiteY12" fmla="*/ 310863 h 994594"/>
                    <a:gd name="connsiteX13" fmla="*/ 799844 w 807367"/>
                    <a:gd name="connsiteY13" fmla="*/ 208368 h 994594"/>
                    <a:gd name="connsiteX14" fmla="*/ 706039 w 807367"/>
                    <a:gd name="connsiteY14" fmla="*/ 186780 h 994594"/>
                    <a:gd name="connsiteX15" fmla="*/ 797843 w 807367"/>
                    <a:gd name="connsiteY15" fmla="*/ 190154 h 994594"/>
                    <a:gd name="connsiteX16" fmla="*/ 469414 w 807367"/>
                    <a:gd name="connsiteY16" fmla="*/ 189482 h 994594"/>
                    <a:gd name="connsiteX17" fmla="*/ 461322 w 807367"/>
                    <a:gd name="connsiteY17" fmla="*/ 185436 h 994594"/>
                    <a:gd name="connsiteX18" fmla="*/ 457276 w 807367"/>
                    <a:gd name="connsiteY18" fmla="*/ 165206 h 994594"/>
                    <a:gd name="connsiteX19" fmla="*/ 457276 w 807367"/>
                    <a:gd name="connsiteY19" fmla="*/ 15503 h 994594"/>
                    <a:gd name="connsiteX20" fmla="*/ 457276 w 807367"/>
                    <a:gd name="connsiteY20" fmla="*/ 3365 h 994594"/>
                    <a:gd name="connsiteX21" fmla="*/ 68858 w 807367"/>
                    <a:gd name="connsiteY21" fmla="*/ 3365 h 994594"/>
                    <a:gd name="connsiteX22" fmla="*/ 4122 w 80736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797843 w 807866"/>
                    <a:gd name="connsiteY15" fmla="*/ 190154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24205"/>
                    <a:gd name="connsiteY0" fmla="*/ 15503 h 994594"/>
                    <a:gd name="connsiteX1" fmla="*/ 4122 w 824205"/>
                    <a:gd name="connsiteY1" fmla="*/ 416059 h 994594"/>
                    <a:gd name="connsiteX2" fmla="*/ 60766 w 824205"/>
                    <a:gd name="connsiteY2" fmla="*/ 529348 h 994594"/>
                    <a:gd name="connsiteX3" fmla="*/ 287343 w 824205"/>
                    <a:gd name="connsiteY3" fmla="*/ 848983 h 994594"/>
                    <a:gd name="connsiteX4" fmla="*/ 307573 w 824205"/>
                    <a:gd name="connsiteY4" fmla="*/ 869213 h 994594"/>
                    <a:gd name="connsiteX5" fmla="*/ 356125 w 824205"/>
                    <a:gd name="connsiteY5" fmla="*/ 889443 h 994594"/>
                    <a:gd name="connsiteX6" fmla="*/ 631254 w 824205"/>
                    <a:gd name="connsiteY6" fmla="*/ 982502 h 994594"/>
                    <a:gd name="connsiteX7" fmla="*/ 667669 w 824205"/>
                    <a:gd name="connsiteY7" fmla="*/ 986548 h 994594"/>
                    <a:gd name="connsiteX8" fmla="*/ 695991 w 824205"/>
                    <a:gd name="connsiteY8" fmla="*/ 986548 h 994594"/>
                    <a:gd name="connsiteX9" fmla="*/ 785003 w 824205"/>
                    <a:gd name="connsiteY9" fmla="*/ 986548 h 994594"/>
                    <a:gd name="connsiteX10" fmla="*/ 797141 w 824205"/>
                    <a:gd name="connsiteY10" fmla="*/ 986548 h 994594"/>
                    <a:gd name="connsiteX11" fmla="*/ 797141 w 824205"/>
                    <a:gd name="connsiteY11" fmla="*/ 877918 h 994594"/>
                    <a:gd name="connsiteX12" fmla="*/ 801187 w 824205"/>
                    <a:gd name="connsiteY12" fmla="*/ 310863 h 994594"/>
                    <a:gd name="connsiteX13" fmla="*/ 799844 w 824205"/>
                    <a:gd name="connsiteY13" fmla="*/ 208368 h 994594"/>
                    <a:gd name="connsiteX14" fmla="*/ 699291 w 824205"/>
                    <a:gd name="connsiteY14" fmla="*/ 190154 h 994594"/>
                    <a:gd name="connsiteX15" fmla="*/ 818088 w 824205"/>
                    <a:gd name="connsiteY15" fmla="*/ 193529 h 994594"/>
                    <a:gd name="connsiteX16" fmla="*/ 469414 w 824205"/>
                    <a:gd name="connsiteY16" fmla="*/ 189482 h 994594"/>
                    <a:gd name="connsiteX17" fmla="*/ 461322 w 824205"/>
                    <a:gd name="connsiteY17" fmla="*/ 185436 h 994594"/>
                    <a:gd name="connsiteX18" fmla="*/ 457276 w 824205"/>
                    <a:gd name="connsiteY18" fmla="*/ 165206 h 994594"/>
                    <a:gd name="connsiteX19" fmla="*/ 457276 w 824205"/>
                    <a:gd name="connsiteY19" fmla="*/ 15503 h 994594"/>
                    <a:gd name="connsiteX20" fmla="*/ 457276 w 824205"/>
                    <a:gd name="connsiteY20" fmla="*/ 3365 h 994594"/>
                    <a:gd name="connsiteX21" fmla="*/ 68858 w 824205"/>
                    <a:gd name="connsiteY21" fmla="*/ 3365 h 994594"/>
                    <a:gd name="connsiteX22" fmla="*/ 4122 w 824205"/>
                    <a:gd name="connsiteY22" fmla="*/ 15503 h 994594"/>
                    <a:gd name="connsiteX0" fmla="*/ 4122 w 821024"/>
                    <a:gd name="connsiteY0" fmla="*/ 15503 h 994594"/>
                    <a:gd name="connsiteX1" fmla="*/ 4122 w 821024"/>
                    <a:gd name="connsiteY1" fmla="*/ 416059 h 994594"/>
                    <a:gd name="connsiteX2" fmla="*/ 60766 w 821024"/>
                    <a:gd name="connsiteY2" fmla="*/ 529348 h 994594"/>
                    <a:gd name="connsiteX3" fmla="*/ 287343 w 821024"/>
                    <a:gd name="connsiteY3" fmla="*/ 848983 h 994594"/>
                    <a:gd name="connsiteX4" fmla="*/ 307573 w 821024"/>
                    <a:gd name="connsiteY4" fmla="*/ 869213 h 994594"/>
                    <a:gd name="connsiteX5" fmla="*/ 356125 w 821024"/>
                    <a:gd name="connsiteY5" fmla="*/ 889443 h 994594"/>
                    <a:gd name="connsiteX6" fmla="*/ 631254 w 821024"/>
                    <a:gd name="connsiteY6" fmla="*/ 982502 h 994594"/>
                    <a:gd name="connsiteX7" fmla="*/ 667669 w 821024"/>
                    <a:gd name="connsiteY7" fmla="*/ 986548 h 994594"/>
                    <a:gd name="connsiteX8" fmla="*/ 695991 w 821024"/>
                    <a:gd name="connsiteY8" fmla="*/ 986548 h 994594"/>
                    <a:gd name="connsiteX9" fmla="*/ 785003 w 821024"/>
                    <a:gd name="connsiteY9" fmla="*/ 986548 h 994594"/>
                    <a:gd name="connsiteX10" fmla="*/ 797141 w 821024"/>
                    <a:gd name="connsiteY10" fmla="*/ 986548 h 994594"/>
                    <a:gd name="connsiteX11" fmla="*/ 797141 w 821024"/>
                    <a:gd name="connsiteY11" fmla="*/ 877918 h 994594"/>
                    <a:gd name="connsiteX12" fmla="*/ 801187 w 821024"/>
                    <a:gd name="connsiteY12" fmla="*/ 310863 h 994594"/>
                    <a:gd name="connsiteX13" fmla="*/ 799844 w 821024"/>
                    <a:gd name="connsiteY13" fmla="*/ 208368 h 994594"/>
                    <a:gd name="connsiteX14" fmla="*/ 699291 w 821024"/>
                    <a:gd name="connsiteY14" fmla="*/ 190154 h 994594"/>
                    <a:gd name="connsiteX15" fmla="*/ 818088 w 821024"/>
                    <a:gd name="connsiteY15" fmla="*/ 193529 h 994594"/>
                    <a:gd name="connsiteX16" fmla="*/ 469414 w 821024"/>
                    <a:gd name="connsiteY16" fmla="*/ 189482 h 994594"/>
                    <a:gd name="connsiteX17" fmla="*/ 461322 w 821024"/>
                    <a:gd name="connsiteY17" fmla="*/ 185436 h 994594"/>
                    <a:gd name="connsiteX18" fmla="*/ 457276 w 821024"/>
                    <a:gd name="connsiteY18" fmla="*/ 165206 h 994594"/>
                    <a:gd name="connsiteX19" fmla="*/ 457276 w 821024"/>
                    <a:gd name="connsiteY19" fmla="*/ 15503 h 994594"/>
                    <a:gd name="connsiteX20" fmla="*/ 457276 w 821024"/>
                    <a:gd name="connsiteY20" fmla="*/ 3365 h 994594"/>
                    <a:gd name="connsiteX21" fmla="*/ 68858 w 821024"/>
                    <a:gd name="connsiteY21" fmla="*/ 3365 h 994594"/>
                    <a:gd name="connsiteX22" fmla="*/ 4122 w 821024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804592 w 807866"/>
                    <a:gd name="connsiteY15" fmla="*/ 190155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18994"/>
                    <a:gd name="connsiteY0" fmla="*/ 15503 h 994594"/>
                    <a:gd name="connsiteX1" fmla="*/ 4122 w 818994"/>
                    <a:gd name="connsiteY1" fmla="*/ 416059 h 994594"/>
                    <a:gd name="connsiteX2" fmla="*/ 60766 w 818994"/>
                    <a:gd name="connsiteY2" fmla="*/ 529348 h 994594"/>
                    <a:gd name="connsiteX3" fmla="*/ 287343 w 818994"/>
                    <a:gd name="connsiteY3" fmla="*/ 848983 h 994594"/>
                    <a:gd name="connsiteX4" fmla="*/ 307573 w 818994"/>
                    <a:gd name="connsiteY4" fmla="*/ 869213 h 994594"/>
                    <a:gd name="connsiteX5" fmla="*/ 356125 w 818994"/>
                    <a:gd name="connsiteY5" fmla="*/ 889443 h 994594"/>
                    <a:gd name="connsiteX6" fmla="*/ 631254 w 818994"/>
                    <a:gd name="connsiteY6" fmla="*/ 982502 h 994594"/>
                    <a:gd name="connsiteX7" fmla="*/ 667669 w 818994"/>
                    <a:gd name="connsiteY7" fmla="*/ 986548 h 994594"/>
                    <a:gd name="connsiteX8" fmla="*/ 695991 w 818994"/>
                    <a:gd name="connsiteY8" fmla="*/ 986548 h 994594"/>
                    <a:gd name="connsiteX9" fmla="*/ 785003 w 818994"/>
                    <a:gd name="connsiteY9" fmla="*/ 986548 h 994594"/>
                    <a:gd name="connsiteX10" fmla="*/ 797141 w 818994"/>
                    <a:gd name="connsiteY10" fmla="*/ 986548 h 994594"/>
                    <a:gd name="connsiteX11" fmla="*/ 797141 w 818994"/>
                    <a:gd name="connsiteY11" fmla="*/ 877918 h 994594"/>
                    <a:gd name="connsiteX12" fmla="*/ 801187 w 818994"/>
                    <a:gd name="connsiteY12" fmla="*/ 310863 h 994594"/>
                    <a:gd name="connsiteX13" fmla="*/ 813341 w 818994"/>
                    <a:gd name="connsiteY13" fmla="*/ 194872 h 994594"/>
                    <a:gd name="connsiteX14" fmla="*/ 699291 w 818994"/>
                    <a:gd name="connsiteY14" fmla="*/ 190154 h 994594"/>
                    <a:gd name="connsiteX15" fmla="*/ 804592 w 818994"/>
                    <a:gd name="connsiteY15" fmla="*/ 190155 h 994594"/>
                    <a:gd name="connsiteX16" fmla="*/ 469414 w 818994"/>
                    <a:gd name="connsiteY16" fmla="*/ 189482 h 994594"/>
                    <a:gd name="connsiteX17" fmla="*/ 461322 w 818994"/>
                    <a:gd name="connsiteY17" fmla="*/ 185436 h 994594"/>
                    <a:gd name="connsiteX18" fmla="*/ 457276 w 818994"/>
                    <a:gd name="connsiteY18" fmla="*/ 165206 h 994594"/>
                    <a:gd name="connsiteX19" fmla="*/ 457276 w 818994"/>
                    <a:gd name="connsiteY19" fmla="*/ 15503 h 994594"/>
                    <a:gd name="connsiteX20" fmla="*/ 457276 w 818994"/>
                    <a:gd name="connsiteY20" fmla="*/ 3365 h 994594"/>
                    <a:gd name="connsiteX21" fmla="*/ 68858 w 818994"/>
                    <a:gd name="connsiteY21" fmla="*/ 3365 h 994594"/>
                    <a:gd name="connsiteX22" fmla="*/ 4122 w 818994"/>
                    <a:gd name="connsiteY22" fmla="*/ 15503 h 994594"/>
                    <a:gd name="connsiteX0" fmla="*/ 4122 w 813408"/>
                    <a:gd name="connsiteY0" fmla="*/ 15503 h 994594"/>
                    <a:gd name="connsiteX1" fmla="*/ 4122 w 813408"/>
                    <a:gd name="connsiteY1" fmla="*/ 416059 h 994594"/>
                    <a:gd name="connsiteX2" fmla="*/ 60766 w 813408"/>
                    <a:gd name="connsiteY2" fmla="*/ 529348 h 994594"/>
                    <a:gd name="connsiteX3" fmla="*/ 287343 w 813408"/>
                    <a:gd name="connsiteY3" fmla="*/ 848983 h 994594"/>
                    <a:gd name="connsiteX4" fmla="*/ 307573 w 813408"/>
                    <a:gd name="connsiteY4" fmla="*/ 869213 h 994594"/>
                    <a:gd name="connsiteX5" fmla="*/ 356125 w 813408"/>
                    <a:gd name="connsiteY5" fmla="*/ 889443 h 994594"/>
                    <a:gd name="connsiteX6" fmla="*/ 631254 w 813408"/>
                    <a:gd name="connsiteY6" fmla="*/ 982502 h 994594"/>
                    <a:gd name="connsiteX7" fmla="*/ 667669 w 813408"/>
                    <a:gd name="connsiteY7" fmla="*/ 986548 h 994594"/>
                    <a:gd name="connsiteX8" fmla="*/ 695991 w 813408"/>
                    <a:gd name="connsiteY8" fmla="*/ 986548 h 994594"/>
                    <a:gd name="connsiteX9" fmla="*/ 785003 w 813408"/>
                    <a:gd name="connsiteY9" fmla="*/ 986548 h 994594"/>
                    <a:gd name="connsiteX10" fmla="*/ 797141 w 813408"/>
                    <a:gd name="connsiteY10" fmla="*/ 986548 h 994594"/>
                    <a:gd name="connsiteX11" fmla="*/ 797141 w 813408"/>
                    <a:gd name="connsiteY11" fmla="*/ 877918 h 994594"/>
                    <a:gd name="connsiteX12" fmla="*/ 801187 w 813408"/>
                    <a:gd name="connsiteY12" fmla="*/ 310863 h 994594"/>
                    <a:gd name="connsiteX13" fmla="*/ 813341 w 813408"/>
                    <a:gd name="connsiteY13" fmla="*/ 194872 h 994594"/>
                    <a:gd name="connsiteX14" fmla="*/ 699291 w 813408"/>
                    <a:gd name="connsiteY14" fmla="*/ 190154 h 994594"/>
                    <a:gd name="connsiteX15" fmla="*/ 804592 w 813408"/>
                    <a:gd name="connsiteY15" fmla="*/ 190155 h 994594"/>
                    <a:gd name="connsiteX16" fmla="*/ 469414 w 813408"/>
                    <a:gd name="connsiteY16" fmla="*/ 189482 h 994594"/>
                    <a:gd name="connsiteX17" fmla="*/ 461322 w 813408"/>
                    <a:gd name="connsiteY17" fmla="*/ 185436 h 994594"/>
                    <a:gd name="connsiteX18" fmla="*/ 457276 w 813408"/>
                    <a:gd name="connsiteY18" fmla="*/ 165206 h 994594"/>
                    <a:gd name="connsiteX19" fmla="*/ 457276 w 813408"/>
                    <a:gd name="connsiteY19" fmla="*/ 15503 h 994594"/>
                    <a:gd name="connsiteX20" fmla="*/ 457276 w 813408"/>
                    <a:gd name="connsiteY20" fmla="*/ 3365 h 994594"/>
                    <a:gd name="connsiteX21" fmla="*/ 68858 w 813408"/>
                    <a:gd name="connsiteY21" fmla="*/ 3365 h 994594"/>
                    <a:gd name="connsiteX22" fmla="*/ 4122 w 813408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804592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780973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07523"/>
                    <a:gd name="connsiteY0" fmla="*/ 15503 h 994594"/>
                    <a:gd name="connsiteX1" fmla="*/ 4122 w 807523"/>
                    <a:gd name="connsiteY1" fmla="*/ 416059 h 994594"/>
                    <a:gd name="connsiteX2" fmla="*/ 60766 w 807523"/>
                    <a:gd name="connsiteY2" fmla="*/ 529348 h 994594"/>
                    <a:gd name="connsiteX3" fmla="*/ 287343 w 807523"/>
                    <a:gd name="connsiteY3" fmla="*/ 848983 h 994594"/>
                    <a:gd name="connsiteX4" fmla="*/ 307573 w 807523"/>
                    <a:gd name="connsiteY4" fmla="*/ 869213 h 994594"/>
                    <a:gd name="connsiteX5" fmla="*/ 356125 w 807523"/>
                    <a:gd name="connsiteY5" fmla="*/ 889443 h 994594"/>
                    <a:gd name="connsiteX6" fmla="*/ 631254 w 807523"/>
                    <a:gd name="connsiteY6" fmla="*/ 982502 h 994594"/>
                    <a:gd name="connsiteX7" fmla="*/ 667669 w 807523"/>
                    <a:gd name="connsiteY7" fmla="*/ 986548 h 994594"/>
                    <a:gd name="connsiteX8" fmla="*/ 695991 w 807523"/>
                    <a:gd name="connsiteY8" fmla="*/ 986548 h 994594"/>
                    <a:gd name="connsiteX9" fmla="*/ 785003 w 807523"/>
                    <a:gd name="connsiteY9" fmla="*/ 986548 h 994594"/>
                    <a:gd name="connsiteX10" fmla="*/ 797141 w 807523"/>
                    <a:gd name="connsiteY10" fmla="*/ 986548 h 994594"/>
                    <a:gd name="connsiteX11" fmla="*/ 797141 w 807523"/>
                    <a:gd name="connsiteY11" fmla="*/ 877918 h 994594"/>
                    <a:gd name="connsiteX12" fmla="*/ 801187 w 807523"/>
                    <a:gd name="connsiteY12" fmla="*/ 310863 h 994594"/>
                    <a:gd name="connsiteX13" fmla="*/ 806593 w 807523"/>
                    <a:gd name="connsiteY13" fmla="*/ 201620 h 994594"/>
                    <a:gd name="connsiteX14" fmla="*/ 699291 w 807523"/>
                    <a:gd name="connsiteY14" fmla="*/ 190154 h 994594"/>
                    <a:gd name="connsiteX15" fmla="*/ 780973 w 807523"/>
                    <a:gd name="connsiteY15" fmla="*/ 190155 h 994594"/>
                    <a:gd name="connsiteX16" fmla="*/ 469414 w 807523"/>
                    <a:gd name="connsiteY16" fmla="*/ 189482 h 994594"/>
                    <a:gd name="connsiteX17" fmla="*/ 461322 w 807523"/>
                    <a:gd name="connsiteY17" fmla="*/ 185436 h 994594"/>
                    <a:gd name="connsiteX18" fmla="*/ 457276 w 807523"/>
                    <a:gd name="connsiteY18" fmla="*/ 165206 h 994594"/>
                    <a:gd name="connsiteX19" fmla="*/ 457276 w 807523"/>
                    <a:gd name="connsiteY19" fmla="*/ 15503 h 994594"/>
                    <a:gd name="connsiteX20" fmla="*/ 457276 w 807523"/>
                    <a:gd name="connsiteY20" fmla="*/ 3365 h 994594"/>
                    <a:gd name="connsiteX21" fmla="*/ 68858 w 807523"/>
                    <a:gd name="connsiteY21" fmla="*/ 3365 h 994594"/>
                    <a:gd name="connsiteX22" fmla="*/ 4122 w 807523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9599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2751 w 806595"/>
                    <a:gd name="connsiteY5" fmla="*/ 896192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2751 w 806595"/>
                    <a:gd name="connsiteY5" fmla="*/ 896192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803889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4"/>
                    <a:gd name="connsiteY0" fmla="*/ 15503 h 994094"/>
                    <a:gd name="connsiteX1" fmla="*/ 4122 w 806594"/>
                    <a:gd name="connsiteY1" fmla="*/ 416059 h 994094"/>
                    <a:gd name="connsiteX2" fmla="*/ 60766 w 806594"/>
                    <a:gd name="connsiteY2" fmla="*/ 529348 h 994094"/>
                    <a:gd name="connsiteX3" fmla="*/ 287343 w 806594"/>
                    <a:gd name="connsiteY3" fmla="*/ 848983 h 994094"/>
                    <a:gd name="connsiteX4" fmla="*/ 307573 w 806594"/>
                    <a:gd name="connsiteY4" fmla="*/ 869213 h 994094"/>
                    <a:gd name="connsiteX5" fmla="*/ 352751 w 806594"/>
                    <a:gd name="connsiteY5" fmla="*/ 896192 h 994094"/>
                    <a:gd name="connsiteX6" fmla="*/ 631254 w 806594"/>
                    <a:gd name="connsiteY6" fmla="*/ 982502 h 994094"/>
                    <a:gd name="connsiteX7" fmla="*/ 667669 w 806594"/>
                    <a:gd name="connsiteY7" fmla="*/ 986548 h 994094"/>
                    <a:gd name="connsiteX8" fmla="*/ 631881 w 806594"/>
                    <a:gd name="connsiteY8" fmla="*/ 986548 h 994094"/>
                    <a:gd name="connsiteX9" fmla="*/ 785003 w 806594"/>
                    <a:gd name="connsiteY9" fmla="*/ 986548 h 994094"/>
                    <a:gd name="connsiteX10" fmla="*/ 803889 w 806594"/>
                    <a:gd name="connsiteY10" fmla="*/ 986548 h 994094"/>
                    <a:gd name="connsiteX11" fmla="*/ 803889 w 806594"/>
                    <a:gd name="connsiteY11" fmla="*/ 884666 h 994094"/>
                    <a:gd name="connsiteX12" fmla="*/ 801187 w 806594"/>
                    <a:gd name="connsiteY12" fmla="*/ 310863 h 994094"/>
                    <a:gd name="connsiteX13" fmla="*/ 806593 w 806594"/>
                    <a:gd name="connsiteY13" fmla="*/ 201620 h 994094"/>
                    <a:gd name="connsiteX14" fmla="*/ 699291 w 806594"/>
                    <a:gd name="connsiteY14" fmla="*/ 190154 h 994094"/>
                    <a:gd name="connsiteX15" fmla="*/ 780973 w 806594"/>
                    <a:gd name="connsiteY15" fmla="*/ 190155 h 994094"/>
                    <a:gd name="connsiteX16" fmla="*/ 469414 w 806594"/>
                    <a:gd name="connsiteY16" fmla="*/ 189482 h 994094"/>
                    <a:gd name="connsiteX17" fmla="*/ 461322 w 806594"/>
                    <a:gd name="connsiteY17" fmla="*/ 185436 h 994094"/>
                    <a:gd name="connsiteX18" fmla="*/ 457276 w 806594"/>
                    <a:gd name="connsiteY18" fmla="*/ 165206 h 994094"/>
                    <a:gd name="connsiteX19" fmla="*/ 457276 w 806594"/>
                    <a:gd name="connsiteY19" fmla="*/ 15503 h 994094"/>
                    <a:gd name="connsiteX20" fmla="*/ 457276 w 806594"/>
                    <a:gd name="connsiteY20" fmla="*/ 3365 h 994094"/>
                    <a:gd name="connsiteX21" fmla="*/ 68858 w 806594"/>
                    <a:gd name="connsiteY21" fmla="*/ 3365 h 994094"/>
                    <a:gd name="connsiteX22" fmla="*/ 4122 w 806594"/>
                    <a:gd name="connsiteY22" fmla="*/ 15503 h 994094"/>
                    <a:gd name="connsiteX0" fmla="*/ 4122 w 813987"/>
                    <a:gd name="connsiteY0" fmla="*/ 15503 h 994094"/>
                    <a:gd name="connsiteX1" fmla="*/ 4122 w 813987"/>
                    <a:gd name="connsiteY1" fmla="*/ 416059 h 994094"/>
                    <a:gd name="connsiteX2" fmla="*/ 60766 w 813987"/>
                    <a:gd name="connsiteY2" fmla="*/ 529348 h 994094"/>
                    <a:gd name="connsiteX3" fmla="*/ 287343 w 813987"/>
                    <a:gd name="connsiteY3" fmla="*/ 848983 h 994094"/>
                    <a:gd name="connsiteX4" fmla="*/ 307573 w 813987"/>
                    <a:gd name="connsiteY4" fmla="*/ 869213 h 994094"/>
                    <a:gd name="connsiteX5" fmla="*/ 352751 w 813987"/>
                    <a:gd name="connsiteY5" fmla="*/ 896192 h 994094"/>
                    <a:gd name="connsiteX6" fmla="*/ 631254 w 813987"/>
                    <a:gd name="connsiteY6" fmla="*/ 982502 h 994094"/>
                    <a:gd name="connsiteX7" fmla="*/ 667669 w 813987"/>
                    <a:gd name="connsiteY7" fmla="*/ 986548 h 994094"/>
                    <a:gd name="connsiteX8" fmla="*/ 631881 w 813987"/>
                    <a:gd name="connsiteY8" fmla="*/ 986548 h 994094"/>
                    <a:gd name="connsiteX9" fmla="*/ 785003 w 813987"/>
                    <a:gd name="connsiteY9" fmla="*/ 986548 h 994094"/>
                    <a:gd name="connsiteX10" fmla="*/ 803889 w 813987"/>
                    <a:gd name="connsiteY10" fmla="*/ 986548 h 994094"/>
                    <a:gd name="connsiteX11" fmla="*/ 803889 w 813987"/>
                    <a:gd name="connsiteY11" fmla="*/ 884666 h 994094"/>
                    <a:gd name="connsiteX12" fmla="*/ 804561 w 813987"/>
                    <a:gd name="connsiteY12" fmla="*/ 317612 h 994094"/>
                    <a:gd name="connsiteX13" fmla="*/ 806593 w 813987"/>
                    <a:gd name="connsiteY13" fmla="*/ 201620 h 994094"/>
                    <a:gd name="connsiteX14" fmla="*/ 699291 w 813987"/>
                    <a:gd name="connsiteY14" fmla="*/ 190154 h 994094"/>
                    <a:gd name="connsiteX15" fmla="*/ 780973 w 813987"/>
                    <a:gd name="connsiteY15" fmla="*/ 190155 h 994094"/>
                    <a:gd name="connsiteX16" fmla="*/ 469414 w 813987"/>
                    <a:gd name="connsiteY16" fmla="*/ 189482 h 994094"/>
                    <a:gd name="connsiteX17" fmla="*/ 461322 w 813987"/>
                    <a:gd name="connsiteY17" fmla="*/ 185436 h 994094"/>
                    <a:gd name="connsiteX18" fmla="*/ 457276 w 813987"/>
                    <a:gd name="connsiteY18" fmla="*/ 165206 h 994094"/>
                    <a:gd name="connsiteX19" fmla="*/ 457276 w 813987"/>
                    <a:gd name="connsiteY19" fmla="*/ 15503 h 994094"/>
                    <a:gd name="connsiteX20" fmla="*/ 457276 w 813987"/>
                    <a:gd name="connsiteY20" fmla="*/ 3365 h 994094"/>
                    <a:gd name="connsiteX21" fmla="*/ 68858 w 813987"/>
                    <a:gd name="connsiteY21" fmla="*/ 3365 h 994094"/>
                    <a:gd name="connsiteX22" fmla="*/ 4122 w 813987"/>
                    <a:gd name="connsiteY22" fmla="*/ 15503 h 994094"/>
                    <a:gd name="connsiteX0" fmla="*/ 4122 w 808889"/>
                    <a:gd name="connsiteY0" fmla="*/ 15503 h 994094"/>
                    <a:gd name="connsiteX1" fmla="*/ 4122 w 808889"/>
                    <a:gd name="connsiteY1" fmla="*/ 416059 h 994094"/>
                    <a:gd name="connsiteX2" fmla="*/ 60766 w 808889"/>
                    <a:gd name="connsiteY2" fmla="*/ 529348 h 994094"/>
                    <a:gd name="connsiteX3" fmla="*/ 287343 w 808889"/>
                    <a:gd name="connsiteY3" fmla="*/ 848983 h 994094"/>
                    <a:gd name="connsiteX4" fmla="*/ 307573 w 808889"/>
                    <a:gd name="connsiteY4" fmla="*/ 869213 h 994094"/>
                    <a:gd name="connsiteX5" fmla="*/ 352751 w 808889"/>
                    <a:gd name="connsiteY5" fmla="*/ 896192 h 994094"/>
                    <a:gd name="connsiteX6" fmla="*/ 631254 w 808889"/>
                    <a:gd name="connsiteY6" fmla="*/ 982502 h 994094"/>
                    <a:gd name="connsiteX7" fmla="*/ 667669 w 808889"/>
                    <a:gd name="connsiteY7" fmla="*/ 986548 h 994094"/>
                    <a:gd name="connsiteX8" fmla="*/ 631881 w 808889"/>
                    <a:gd name="connsiteY8" fmla="*/ 986548 h 994094"/>
                    <a:gd name="connsiteX9" fmla="*/ 785003 w 808889"/>
                    <a:gd name="connsiteY9" fmla="*/ 986548 h 994094"/>
                    <a:gd name="connsiteX10" fmla="*/ 803889 w 808889"/>
                    <a:gd name="connsiteY10" fmla="*/ 986548 h 994094"/>
                    <a:gd name="connsiteX11" fmla="*/ 803889 w 808889"/>
                    <a:gd name="connsiteY11" fmla="*/ 884666 h 994094"/>
                    <a:gd name="connsiteX12" fmla="*/ 804561 w 808889"/>
                    <a:gd name="connsiteY12" fmla="*/ 317612 h 994094"/>
                    <a:gd name="connsiteX13" fmla="*/ 799844 w 808889"/>
                    <a:gd name="connsiteY13" fmla="*/ 191498 h 994094"/>
                    <a:gd name="connsiteX14" fmla="*/ 699291 w 808889"/>
                    <a:gd name="connsiteY14" fmla="*/ 190154 h 994094"/>
                    <a:gd name="connsiteX15" fmla="*/ 780973 w 808889"/>
                    <a:gd name="connsiteY15" fmla="*/ 190155 h 994094"/>
                    <a:gd name="connsiteX16" fmla="*/ 469414 w 808889"/>
                    <a:gd name="connsiteY16" fmla="*/ 189482 h 994094"/>
                    <a:gd name="connsiteX17" fmla="*/ 461322 w 808889"/>
                    <a:gd name="connsiteY17" fmla="*/ 185436 h 994094"/>
                    <a:gd name="connsiteX18" fmla="*/ 457276 w 808889"/>
                    <a:gd name="connsiteY18" fmla="*/ 165206 h 994094"/>
                    <a:gd name="connsiteX19" fmla="*/ 457276 w 808889"/>
                    <a:gd name="connsiteY19" fmla="*/ 15503 h 994094"/>
                    <a:gd name="connsiteX20" fmla="*/ 457276 w 808889"/>
                    <a:gd name="connsiteY20" fmla="*/ 3365 h 994094"/>
                    <a:gd name="connsiteX21" fmla="*/ 68858 w 808889"/>
                    <a:gd name="connsiteY21" fmla="*/ 3365 h 994094"/>
                    <a:gd name="connsiteX22" fmla="*/ 4122 w 808889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1498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1498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8247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10639"/>
                    <a:gd name="connsiteY0" fmla="*/ 15503 h 994094"/>
                    <a:gd name="connsiteX1" fmla="*/ 4122 w 810639"/>
                    <a:gd name="connsiteY1" fmla="*/ 416059 h 994094"/>
                    <a:gd name="connsiteX2" fmla="*/ 60766 w 810639"/>
                    <a:gd name="connsiteY2" fmla="*/ 529348 h 994094"/>
                    <a:gd name="connsiteX3" fmla="*/ 287343 w 810639"/>
                    <a:gd name="connsiteY3" fmla="*/ 848983 h 994094"/>
                    <a:gd name="connsiteX4" fmla="*/ 307573 w 810639"/>
                    <a:gd name="connsiteY4" fmla="*/ 869213 h 994094"/>
                    <a:gd name="connsiteX5" fmla="*/ 352751 w 810639"/>
                    <a:gd name="connsiteY5" fmla="*/ 896192 h 994094"/>
                    <a:gd name="connsiteX6" fmla="*/ 631254 w 810639"/>
                    <a:gd name="connsiteY6" fmla="*/ 982502 h 994094"/>
                    <a:gd name="connsiteX7" fmla="*/ 667669 w 810639"/>
                    <a:gd name="connsiteY7" fmla="*/ 986548 h 994094"/>
                    <a:gd name="connsiteX8" fmla="*/ 631881 w 810639"/>
                    <a:gd name="connsiteY8" fmla="*/ 986548 h 994094"/>
                    <a:gd name="connsiteX9" fmla="*/ 785003 w 810639"/>
                    <a:gd name="connsiteY9" fmla="*/ 986548 h 994094"/>
                    <a:gd name="connsiteX10" fmla="*/ 803889 w 810639"/>
                    <a:gd name="connsiteY10" fmla="*/ 986548 h 994094"/>
                    <a:gd name="connsiteX11" fmla="*/ 810637 w 810639"/>
                    <a:gd name="connsiteY11" fmla="*/ 884666 h 994094"/>
                    <a:gd name="connsiteX12" fmla="*/ 804561 w 810639"/>
                    <a:gd name="connsiteY12" fmla="*/ 317612 h 994094"/>
                    <a:gd name="connsiteX13" fmla="*/ 799844 w 810639"/>
                    <a:gd name="connsiteY13" fmla="*/ 198247 h 994094"/>
                    <a:gd name="connsiteX14" fmla="*/ 699291 w 810639"/>
                    <a:gd name="connsiteY14" fmla="*/ 190154 h 994094"/>
                    <a:gd name="connsiteX15" fmla="*/ 780973 w 810639"/>
                    <a:gd name="connsiteY15" fmla="*/ 190155 h 994094"/>
                    <a:gd name="connsiteX16" fmla="*/ 469414 w 810639"/>
                    <a:gd name="connsiteY16" fmla="*/ 189482 h 994094"/>
                    <a:gd name="connsiteX17" fmla="*/ 461322 w 810639"/>
                    <a:gd name="connsiteY17" fmla="*/ 185436 h 994094"/>
                    <a:gd name="connsiteX18" fmla="*/ 457276 w 810639"/>
                    <a:gd name="connsiteY18" fmla="*/ 165206 h 994094"/>
                    <a:gd name="connsiteX19" fmla="*/ 457276 w 810639"/>
                    <a:gd name="connsiteY19" fmla="*/ 15503 h 994094"/>
                    <a:gd name="connsiteX20" fmla="*/ 457276 w 810639"/>
                    <a:gd name="connsiteY20" fmla="*/ 3365 h 994094"/>
                    <a:gd name="connsiteX21" fmla="*/ 68858 w 810639"/>
                    <a:gd name="connsiteY21" fmla="*/ 3365 h 994094"/>
                    <a:gd name="connsiteX22" fmla="*/ 4122 w 810639"/>
                    <a:gd name="connsiteY22" fmla="*/ 15503 h 994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10639" h="994094">
                      <a:moveTo>
                        <a:pt x="4122" y="15503"/>
                      </a:moveTo>
                      <a:cubicBezTo>
                        <a:pt x="4459" y="184761"/>
                        <a:pt x="-5319" y="330418"/>
                        <a:pt x="4122" y="416059"/>
                      </a:cubicBezTo>
                      <a:cubicBezTo>
                        <a:pt x="13563" y="501700"/>
                        <a:pt x="5471" y="461240"/>
                        <a:pt x="60766" y="529348"/>
                      </a:cubicBezTo>
                      <a:cubicBezTo>
                        <a:pt x="116061" y="597456"/>
                        <a:pt x="246208" y="792339"/>
                        <a:pt x="287343" y="848983"/>
                      </a:cubicBezTo>
                      <a:cubicBezTo>
                        <a:pt x="328478" y="905627"/>
                        <a:pt x="296672" y="861345"/>
                        <a:pt x="307573" y="869213"/>
                      </a:cubicBezTo>
                      <a:cubicBezTo>
                        <a:pt x="318474" y="877081"/>
                        <a:pt x="298804" y="877311"/>
                        <a:pt x="352751" y="896192"/>
                      </a:cubicBezTo>
                      <a:cubicBezTo>
                        <a:pt x="406698" y="915073"/>
                        <a:pt x="578768" y="967443"/>
                        <a:pt x="631254" y="982502"/>
                      </a:cubicBezTo>
                      <a:cubicBezTo>
                        <a:pt x="683740" y="997561"/>
                        <a:pt x="667565" y="985874"/>
                        <a:pt x="667669" y="986548"/>
                      </a:cubicBezTo>
                      <a:cubicBezTo>
                        <a:pt x="667774" y="987222"/>
                        <a:pt x="631881" y="986548"/>
                        <a:pt x="631881" y="986548"/>
                      </a:cubicBezTo>
                      <a:lnTo>
                        <a:pt x="785003" y="986548"/>
                      </a:lnTo>
                      <a:cubicBezTo>
                        <a:pt x="813671" y="986548"/>
                        <a:pt x="799617" y="1003528"/>
                        <a:pt x="803889" y="986548"/>
                      </a:cubicBezTo>
                      <a:cubicBezTo>
                        <a:pt x="808161" y="969568"/>
                        <a:pt x="810525" y="996155"/>
                        <a:pt x="810637" y="884666"/>
                      </a:cubicBezTo>
                      <a:cubicBezTo>
                        <a:pt x="810749" y="773177"/>
                        <a:pt x="806360" y="432015"/>
                        <a:pt x="804561" y="317612"/>
                      </a:cubicBezTo>
                      <a:cubicBezTo>
                        <a:pt x="802762" y="203209"/>
                        <a:pt x="800518" y="212742"/>
                        <a:pt x="799844" y="198247"/>
                      </a:cubicBezTo>
                      <a:cubicBezTo>
                        <a:pt x="799170" y="183752"/>
                        <a:pt x="702436" y="191503"/>
                        <a:pt x="699291" y="190154"/>
                      </a:cubicBezTo>
                      <a:cubicBezTo>
                        <a:pt x="696146" y="188805"/>
                        <a:pt x="805790" y="190267"/>
                        <a:pt x="780973" y="190155"/>
                      </a:cubicBezTo>
                      <a:lnTo>
                        <a:pt x="469414" y="189482"/>
                      </a:lnTo>
                      <a:cubicBezTo>
                        <a:pt x="416139" y="188696"/>
                        <a:pt x="463345" y="189482"/>
                        <a:pt x="461322" y="185436"/>
                      </a:cubicBezTo>
                      <a:cubicBezTo>
                        <a:pt x="459299" y="181390"/>
                        <a:pt x="457950" y="193528"/>
                        <a:pt x="457276" y="165206"/>
                      </a:cubicBezTo>
                      <a:cubicBezTo>
                        <a:pt x="456602" y="136884"/>
                        <a:pt x="457276" y="42476"/>
                        <a:pt x="457276" y="15503"/>
                      </a:cubicBezTo>
                      <a:cubicBezTo>
                        <a:pt x="457276" y="-11470"/>
                        <a:pt x="465368" y="5388"/>
                        <a:pt x="457276" y="3365"/>
                      </a:cubicBezTo>
                      <a:cubicBezTo>
                        <a:pt x="392540" y="1342"/>
                        <a:pt x="68858" y="3365"/>
                        <a:pt x="68858" y="3365"/>
                      </a:cubicBezTo>
                      <a:cubicBezTo>
                        <a:pt x="44582" y="6062"/>
                        <a:pt x="4122" y="12806"/>
                        <a:pt x="4122" y="15503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0" name="Freeform 289"/>
                <p:cNvSpPr/>
                <p:nvPr/>
              </p:nvSpPr>
              <p:spPr>
                <a:xfrm>
                  <a:off x="5027903" y="4229324"/>
                  <a:ext cx="802560" cy="994594"/>
                </a:xfrm>
                <a:custGeom>
                  <a:avLst/>
                  <a:gdLst>
                    <a:gd name="connsiteX0" fmla="*/ 26889 w 824029"/>
                    <a:gd name="connsiteY0" fmla="*/ 1079 h 1020147"/>
                    <a:gd name="connsiteX1" fmla="*/ 18797 w 824029"/>
                    <a:gd name="connsiteY1" fmla="*/ 401635 h 1020147"/>
                    <a:gd name="connsiteX2" fmla="*/ 22843 w 824029"/>
                    <a:gd name="connsiteY2" fmla="*/ 421865 h 1020147"/>
                    <a:gd name="connsiteX3" fmla="*/ 310110 w 824029"/>
                    <a:gd name="connsiteY3" fmla="*/ 850743 h 1020147"/>
                    <a:gd name="connsiteX4" fmla="*/ 330340 w 824029"/>
                    <a:gd name="connsiteY4" fmla="*/ 870973 h 1020147"/>
                    <a:gd name="connsiteX5" fmla="*/ 382938 w 824029"/>
                    <a:gd name="connsiteY5" fmla="*/ 883111 h 1020147"/>
                    <a:gd name="connsiteX6" fmla="*/ 662114 w 824029"/>
                    <a:gd name="connsiteY6" fmla="*/ 976170 h 1020147"/>
                    <a:gd name="connsiteX7" fmla="*/ 690436 w 824029"/>
                    <a:gd name="connsiteY7" fmla="*/ 988308 h 1020147"/>
                    <a:gd name="connsiteX8" fmla="*/ 718758 w 824029"/>
                    <a:gd name="connsiteY8" fmla="*/ 988308 h 1020147"/>
                    <a:gd name="connsiteX9" fmla="*/ 807770 w 824029"/>
                    <a:gd name="connsiteY9" fmla="*/ 988308 h 1020147"/>
                    <a:gd name="connsiteX10" fmla="*/ 819908 w 824029"/>
                    <a:gd name="connsiteY10" fmla="*/ 988308 h 1020147"/>
                    <a:gd name="connsiteX11" fmla="*/ 819908 w 824029"/>
                    <a:gd name="connsiteY11" fmla="*/ 964032 h 1020147"/>
                    <a:gd name="connsiteX12" fmla="*/ 823954 w 824029"/>
                    <a:gd name="connsiteY12" fmla="*/ 312623 h 1020147"/>
                    <a:gd name="connsiteX13" fmla="*/ 815862 w 824029"/>
                    <a:gd name="connsiteY13" fmla="*/ 203380 h 1020147"/>
                    <a:gd name="connsiteX14" fmla="*/ 819908 w 824029"/>
                    <a:gd name="connsiteY14" fmla="*/ 195288 h 1020147"/>
                    <a:gd name="connsiteX15" fmla="*/ 783494 w 824029"/>
                    <a:gd name="connsiteY15" fmla="*/ 195288 h 1020147"/>
                    <a:gd name="connsiteX16" fmla="*/ 492181 w 824029"/>
                    <a:gd name="connsiteY16" fmla="*/ 191242 h 1020147"/>
                    <a:gd name="connsiteX17" fmla="*/ 475997 w 824029"/>
                    <a:gd name="connsiteY17" fmla="*/ 191242 h 1020147"/>
                    <a:gd name="connsiteX18" fmla="*/ 480043 w 824029"/>
                    <a:gd name="connsiteY18" fmla="*/ 158874 h 1020147"/>
                    <a:gd name="connsiteX19" fmla="*/ 480043 w 824029"/>
                    <a:gd name="connsiteY19" fmla="*/ 17263 h 1020147"/>
                    <a:gd name="connsiteX20" fmla="*/ 475997 w 824029"/>
                    <a:gd name="connsiteY20" fmla="*/ 1079 h 1020147"/>
                    <a:gd name="connsiteX21" fmla="*/ 91625 w 824029"/>
                    <a:gd name="connsiteY21" fmla="*/ 5125 h 1020147"/>
                    <a:gd name="connsiteX22" fmla="*/ 26889 w 824029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1635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9727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2657 w 807889"/>
                    <a:gd name="connsiteY0" fmla="*/ 1079 h 1020147"/>
                    <a:gd name="connsiteX1" fmla="*/ 2657 w 807889"/>
                    <a:gd name="connsiteY1" fmla="*/ 409727 h 1020147"/>
                    <a:gd name="connsiteX2" fmla="*/ 47163 w 807889"/>
                    <a:gd name="connsiteY2" fmla="*/ 482555 h 1020147"/>
                    <a:gd name="connsiteX3" fmla="*/ 293970 w 807889"/>
                    <a:gd name="connsiteY3" fmla="*/ 850743 h 1020147"/>
                    <a:gd name="connsiteX4" fmla="*/ 314200 w 807889"/>
                    <a:gd name="connsiteY4" fmla="*/ 870973 h 1020147"/>
                    <a:gd name="connsiteX5" fmla="*/ 366798 w 807889"/>
                    <a:gd name="connsiteY5" fmla="*/ 883111 h 1020147"/>
                    <a:gd name="connsiteX6" fmla="*/ 645974 w 807889"/>
                    <a:gd name="connsiteY6" fmla="*/ 976170 h 1020147"/>
                    <a:gd name="connsiteX7" fmla="*/ 674296 w 807889"/>
                    <a:gd name="connsiteY7" fmla="*/ 988308 h 1020147"/>
                    <a:gd name="connsiteX8" fmla="*/ 702618 w 807889"/>
                    <a:gd name="connsiteY8" fmla="*/ 988308 h 1020147"/>
                    <a:gd name="connsiteX9" fmla="*/ 791630 w 807889"/>
                    <a:gd name="connsiteY9" fmla="*/ 988308 h 1020147"/>
                    <a:gd name="connsiteX10" fmla="*/ 803768 w 807889"/>
                    <a:gd name="connsiteY10" fmla="*/ 988308 h 1020147"/>
                    <a:gd name="connsiteX11" fmla="*/ 803768 w 807889"/>
                    <a:gd name="connsiteY11" fmla="*/ 964032 h 1020147"/>
                    <a:gd name="connsiteX12" fmla="*/ 807814 w 807889"/>
                    <a:gd name="connsiteY12" fmla="*/ 312623 h 1020147"/>
                    <a:gd name="connsiteX13" fmla="*/ 799722 w 807889"/>
                    <a:gd name="connsiteY13" fmla="*/ 203380 h 1020147"/>
                    <a:gd name="connsiteX14" fmla="*/ 803768 w 807889"/>
                    <a:gd name="connsiteY14" fmla="*/ 195288 h 1020147"/>
                    <a:gd name="connsiteX15" fmla="*/ 767354 w 807889"/>
                    <a:gd name="connsiteY15" fmla="*/ 195288 h 1020147"/>
                    <a:gd name="connsiteX16" fmla="*/ 476041 w 807889"/>
                    <a:gd name="connsiteY16" fmla="*/ 191242 h 1020147"/>
                    <a:gd name="connsiteX17" fmla="*/ 459857 w 807889"/>
                    <a:gd name="connsiteY17" fmla="*/ 191242 h 1020147"/>
                    <a:gd name="connsiteX18" fmla="*/ 463903 w 807889"/>
                    <a:gd name="connsiteY18" fmla="*/ 158874 h 1020147"/>
                    <a:gd name="connsiteX19" fmla="*/ 463903 w 807889"/>
                    <a:gd name="connsiteY19" fmla="*/ 17263 h 1020147"/>
                    <a:gd name="connsiteX20" fmla="*/ 459857 w 807889"/>
                    <a:gd name="connsiteY20" fmla="*/ 1079 h 1020147"/>
                    <a:gd name="connsiteX21" fmla="*/ 75485 w 807889"/>
                    <a:gd name="connsiteY21" fmla="*/ 5125 h 1020147"/>
                    <a:gd name="connsiteX22" fmla="*/ 2657 w 807889"/>
                    <a:gd name="connsiteY22" fmla="*/ 1079 h 1020147"/>
                    <a:gd name="connsiteX0" fmla="*/ 4856 w 810088"/>
                    <a:gd name="connsiteY0" fmla="*/ 1079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079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3823 w 809055"/>
                    <a:gd name="connsiteY0" fmla="*/ 13217 h 1020147"/>
                    <a:gd name="connsiteX1" fmla="*/ 3823 w 809055"/>
                    <a:gd name="connsiteY1" fmla="*/ 409727 h 1020147"/>
                    <a:gd name="connsiteX2" fmla="*/ 56421 w 809055"/>
                    <a:gd name="connsiteY2" fmla="*/ 502785 h 1020147"/>
                    <a:gd name="connsiteX3" fmla="*/ 295136 w 809055"/>
                    <a:gd name="connsiteY3" fmla="*/ 850743 h 1020147"/>
                    <a:gd name="connsiteX4" fmla="*/ 315366 w 809055"/>
                    <a:gd name="connsiteY4" fmla="*/ 870973 h 1020147"/>
                    <a:gd name="connsiteX5" fmla="*/ 367964 w 809055"/>
                    <a:gd name="connsiteY5" fmla="*/ 883111 h 1020147"/>
                    <a:gd name="connsiteX6" fmla="*/ 647140 w 809055"/>
                    <a:gd name="connsiteY6" fmla="*/ 976170 h 1020147"/>
                    <a:gd name="connsiteX7" fmla="*/ 675462 w 809055"/>
                    <a:gd name="connsiteY7" fmla="*/ 988308 h 1020147"/>
                    <a:gd name="connsiteX8" fmla="*/ 703784 w 809055"/>
                    <a:gd name="connsiteY8" fmla="*/ 988308 h 1020147"/>
                    <a:gd name="connsiteX9" fmla="*/ 792796 w 809055"/>
                    <a:gd name="connsiteY9" fmla="*/ 988308 h 1020147"/>
                    <a:gd name="connsiteX10" fmla="*/ 804934 w 809055"/>
                    <a:gd name="connsiteY10" fmla="*/ 988308 h 1020147"/>
                    <a:gd name="connsiteX11" fmla="*/ 804934 w 809055"/>
                    <a:gd name="connsiteY11" fmla="*/ 964032 h 1020147"/>
                    <a:gd name="connsiteX12" fmla="*/ 808980 w 809055"/>
                    <a:gd name="connsiteY12" fmla="*/ 312623 h 1020147"/>
                    <a:gd name="connsiteX13" fmla="*/ 800888 w 809055"/>
                    <a:gd name="connsiteY13" fmla="*/ 203380 h 1020147"/>
                    <a:gd name="connsiteX14" fmla="*/ 804934 w 809055"/>
                    <a:gd name="connsiteY14" fmla="*/ 195288 h 1020147"/>
                    <a:gd name="connsiteX15" fmla="*/ 768520 w 809055"/>
                    <a:gd name="connsiteY15" fmla="*/ 195288 h 1020147"/>
                    <a:gd name="connsiteX16" fmla="*/ 477207 w 809055"/>
                    <a:gd name="connsiteY16" fmla="*/ 191242 h 1020147"/>
                    <a:gd name="connsiteX17" fmla="*/ 461023 w 809055"/>
                    <a:gd name="connsiteY17" fmla="*/ 191242 h 1020147"/>
                    <a:gd name="connsiteX18" fmla="*/ 465069 w 809055"/>
                    <a:gd name="connsiteY18" fmla="*/ 158874 h 1020147"/>
                    <a:gd name="connsiteX19" fmla="*/ 465069 w 809055"/>
                    <a:gd name="connsiteY19" fmla="*/ 17263 h 1020147"/>
                    <a:gd name="connsiteX20" fmla="*/ 461023 w 809055"/>
                    <a:gd name="connsiteY20" fmla="*/ 1079 h 1020147"/>
                    <a:gd name="connsiteX21" fmla="*/ 76651 w 809055"/>
                    <a:gd name="connsiteY21" fmla="*/ 5125 h 1020147"/>
                    <a:gd name="connsiteX22" fmla="*/ 3823 w 809055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3224 w 800364"/>
                    <a:gd name="connsiteY0" fmla="*/ 17263 h 1020147"/>
                    <a:gd name="connsiteX1" fmla="*/ 3224 w 800364"/>
                    <a:gd name="connsiteY1" fmla="*/ 417819 h 1020147"/>
                    <a:gd name="connsiteX2" fmla="*/ 47730 w 800364"/>
                    <a:gd name="connsiteY2" fmla="*/ 502785 h 1020147"/>
                    <a:gd name="connsiteX3" fmla="*/ 286445 w 800364"/>
                    <a:gd name="connsiteY3" fmla="*/ 850743 h 1020147"/>
                    <a:gd name="connsiteX4" fmla="*/ 306675 w 800364"/>
                    <a:gd name="connsiteY4" fmla="*/ 870973 h 1020147"/>
                    <a:gd name="connsiteX5" fmla="*/ 359273 w 800364"/>
                    <a:gd name="connsiteY5" fmla="*/ 883111 h 1020147"/>
                    <a:gd name="connsiteX6" fmla="*/ 638449 w 800364"/>
                    <a:gd name="connsiteY6" fmla="*/ 976170 h 1020147"/>
                    <a:gd name="connsiteX7" fmla="*/ 666771 w 800364"/>
                    <a:gd name="connsiteY7" fmla="*/ 988308 h 1020147"/>
                    <a:gd name="connsiteX8" fmla="*/ 695093 w 800364"/>
                    <a:gd name="connsiteY8" fmla="*/ 988308 h 1020147"/>
                    <a:gd name="connsiteX9" fmla="*/ 784105 w 800364"/>
                    <a:gd name="connsiteY9" fmla="*/ 988308 h 1020147"/>
                    <a:gd name="connsiteX10" fmla="*/ 796243 w 800364"/>
                    <a:gd name="connsiteY10" fmla="*/ 988308 h 1020147"/>
                    <a:gd name="connsiteX11" fmla="*/ 796243 w 800364"/>
                    <a:gd name="connsiteY11" fmla="*/ 964032 h 1020147"/>
                    <a:gd name="connsiteX12" fmla="*/ 800289 w 800364"/>
                    <a:gd name="connsiteY12" fmla="*/ 312623 h 1020147"/>
                    <a:gd name="connsiteX13" fmla="*/ 792197 w 800364"/>
                    <a:gd name="connsiteY13" fmla="*/ 203380 h 1020147"/>
                    <a:gd name="connsiteX14" fmla="*/ 796243 w 800364"/>
                    <a:gd name="connsiteY14" fmla="*/ 195288 h 1020147"/>
                    <a:gd name="connsiteX15" fmla="*/ 759829 w 800364"/>
                    <a:gd name="connsiteY15" fmla="*/ 195288 h 1020147"/>
                    <a:gd name="connsiteX16" fmla="*/ 468516 w 800364"/>
                    <a:gd name="connsiteY16" fmla="*/ 191242 h 1020147"/>
                    <a:gd name="connsiteX17" fmla="*/ 452332 w 800364"/>
                    <a:gd name="connsiteY17" fmla="*/ 191242 h 1020147"/>
                    <a:gd name="connsiteX18" fmla="*/ 456378 w 800364"/>
                    <a:gd name="connsiteY18" fmla="*/ 158874 h 1020147"/>
                    <a:gd name="connsiteX19" fmla="*/ 456378 w 800364"/>
                    <a:gd name="connsiteY19" fmla="*/ 17263 h 1020147"/>
                    <a:gd name="connsiteX20" fmla="*/ 452332 w 800364"/>
                    <a:gd name="connsiteY20" fmla="*/ 1079 h 1020147"/>
                    <a:gd name="connsiteX21" fmla="*/ 67960 w 800364"/>
                    <a:gd name="connsiteY21" fmla="*/ 5125 h 1020147"/>
                    <a:gd name="connsiteX22" fmla="*/ 3224 w 800364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53230 w 801262"/>
                    <a:gd name="connsiteY17" fmla="*/ 188942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81552 w 801262"/>
                    <a:gd name="connsiteY17" fmla="*/ 180850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81552 w 801262"/>
                    <a:gd name="connsiteY17" fmla="*/ 181390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1254 w 801262"/>
                    <a:gd name="connsiteY6" fmla="*/ 982502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97141 w 801262"/>
                    <a:gd name="connsiteY14" fmla="*/ 193528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53277 w 801262"/>
                    <a:gd name="connsiteY14" fmla="*/ 196902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9337"/>
                    <a:gd name="connsiteY0" fmla="*/ 15503 h 994594"/>
                    <a:gd name="connsiteX1" fmla="*/ 4122 w 809337"/>
                    <a:gd name="connsiteY1" fmla="*/ 416059 h 994594"/>
                    <a:gd name="connsiteX2" fmla="*/ 60766 w 809337"/>
                    <a:gd name="connsiteY2" fmla="*/ 529348 h 994594"/>
                    <a:gd name="connsiteX3" fmla="*/ 287343 w 809337"/>
                    <a:gd name="connsiteY3" fmla="*/ 848983 h 994594"/>
                    <a:gd name="connsiteX4" fmla="*/ 307573 w 809337"/>
                    <a:gd name="connsiteY4" fmla="*/ 869213 h 994594"/>
                    <a:gd name="connsiteX5" fmla="*/ 356125 w 809337"/>
                    <a:gd name="connsiteY5" fmla="*/ 889443 h 994594"/>
                    <a:gd name="connsiteX6" fmla="*/ 631254 w 809337"/>
                    <a:gd name="connsiteY6" fmla="*/ 982502 h 994594"/>
                    <a:gd name="connsiteX7" fmla="*/ 667669 w 809337"/>
                    <a:gd name="connsiteY7" fmla="*/ 986548 h 994594"/>
                    <a:gd name="connsiteX8" fmla="*/ 695991 w 809337"/>
                    <a:gd name="connsiteY8" fmla="*/ 986548 h 994594"/>
                    <a:gd name="connsiteX9" fmla="*/ 785003 w 809337"/>
                    <a:gd name="connsiteY9" fmla="*/ 986548 h 994594"/>
                    <a:gd name="connsiteX10" fmla="*/ 797141 w 809337"/>
                    <a:gd name="connsiteY10" fmla="*/ 986548 h 994594"/>
                    <a:gd name="connsiteX11" fmla="*/ 797141 w 809337"/>
                    <a:gd name="connsiteY11" fmla="*/ 877918 h 994594"/>
                    <a:gd name="connsiteX12" fmla="*/ 801187 w 809337"/>
                    <a:gd name="connsiteY12" fmla="*/ 310863 h 994594"/>
                    <a:gd name="connsiteX13" fmla="*/ 806592 w 809337"/>
                    <a:gd name="connsiteY13" fmla="*/ 204994 h 994594"/>
                    <a:gd name="connsiteX14" fmla="*/ 753277 w 809337"/>
                    <a:gd name="connsiteY14" fmla="*/ 196902 h 994594"/>
                    <a:gd name="connsiteX15" fmla="*/ 760727 w 809337"/>
                    <a:gd name="connsiteY15" fmla="*/ 193528 h 994594"/>
                    <a:gd name="connsiteX16" fmla="*/ 469414 w 809337"/>
                    <a:gd name="connsiteY16" fmla="*/ 189482 h 994594"/>
                    <a:gd name="connsiteX17" fmla="*/ 461322 w 809337"/>
                    <a:gd name="connsiteY17" fmla="*/ 185436 h 994594"/>
                    <a:gd name="connsiteX18" fmla="*/ 457276 w 809337"/>
                    <a:gd name="connsiteY18" fmla="*/ 165206 h 994594"/>
                    <a:gd name="connsiteX19" fmla="*/ 457276 w 809337"/>
                    <a:gd name="connsiteY19" fmla="*/ 15503 h 994594"/>
                    <a:gd name="connsiteX20" fmla="*/ 457276 w 809337"/>
                    <a:gd name="connsiteY20" fmla="*/ 3365 h 994594"/>
                    <a:gd name="connsiteX21" fmla="*/ 68858 w 809337"/>
                    <a:gd name="connsiteY21" fmla="*/ 3365 h 994594"/>
                    <a:gd name="connsiteX22" fmla="*/ 4122 w 809337"/>
                    <a:gd name="connsiteY22" fmla="*/ 15503 h 994594"/>
                    <a:gd name="connsiteX0" fmla="*/ 4122 w 803899"/>
                    <a:gd name="connsiteY0" fmla="*/ 15503 h 994594"/>
                    <a:gd name="connsiteX1" fmla="*/ 4122 w 803899"/>
                    <a:gd name="connsiteY1" fmla="*/ 416059 h 994594"/>
                    <a:gd name="connsiteX2" fmla="*/ 60766 w 803899"/>
                    <a:gd name="connsiteY2" fmla="*/ 529348 h 994594"/>
                    <a:gd name="connsiteX3" fmla="*/ 287343 w 803899"/>
                    <a:gd name="connsiteY3" fmla="*/ 848983 h 994594"/>
                    <a:gd name="connsiteX4" fmla="*/ 307573 w 803899"/>
                    <a:gd name="connsiteY4" fmla="*/ 869213 h 994594"/>
                    <a:gd name="connsiteX5" fmla="*/ 356125 w 803899"/>
                    <a:gd name="connsiteY5" fmla="*/ 889443 h 994594"/>
                    <a:gd name="connsiteX6" fmla="*/ 631254 w 803899"/>
                    <a:gd name="connsiteY6" fmla="*/ 982502 h 994594"/>
                    <a:gd name="connsiteX7" fmla="*/ 667669 w 803899"/>
                    <a:gd name="connsiteY7" fmla="*/ 986548 h 994594"/>
                    <a:gd name="connsiteX8" fmla="*/ 695991 w 803899"/>
                    <a:gd name="connsiteY8" fmla="*/ 986548 h 994594"/>
                    <a:gd name="connsiteX9" fmla="*/ 785003 w 803899"/>
                    <a:gd name="connsiteY9" fmla="*/ 986548 h 994594"/>
                    <a:gd name="connsiteX10" fmla="*/ 797141 w 803899"/>
                    <a:gd name="connsiteY10" fmla="*/ 986548 h 994594"/>
                    <a:gd name="connsiteX11" fmla="*/ 797141 w 803899"/>
                    <a:gd name="connsiteY11" fmla="*/ 877918 h 994594"/>
                    <a:gd name="connsiteX12" fmla="*/ 801187 w 803899"/>
                    <a:gd name="connsiteY12" fmla="*/ 310863 h 994594"/>
                    <a:gd name="connsiteX13" fmla="*/ 799844 w 803899"/>
                    <a:gd name="connsiteY13" fmla="*/ 208368 h 994594"/>
                    <a:gd name="connsiteX14" fmla="*/ 753277 w 803899"/>
                    <a:gd name="connsiteY14" fmla="*/ 196902 h 994594"/>
                    <a:gd name="connsiteX15" fmla="*/ 760727 w 803899"/>
                    <a:gd name="connsiteY15" fmla="*/ 193528 h 994594"/>
                    <a:gd name="connsiteX16" fmla="*/ 469414 w 803899"/>
                    <a:gd name="connsiteY16" fmla="*/ 189482 h 994594"/>
                    <a:gd name="connsiteX17" fmla="*/ 461322 w 803899"/>
                    <a:gd name="connsiteY17" fmla="*/ 185436 h 994594"/>
                    <a:gd name="connsiteX18" fmla="*/ 457276 w 803899"/>
                    <a:gd name="connsiteY18" fmla="*/ 165206 h 994594"/>
                    <a:gd name="connsiteX19" fmla="*/ 457276 w 803899"/>
                    <a:gd name="connsiteY19" fmla="*/ 15503 h 994594"/>
                    <a:gd name="connsiteX20" fmla="*/ 457276 w 803899"/>
                    <a:gd name="connsiteY20" fmla="*/ 3365 h 994594"/>
                    <a:gd name="connsiteX21" fmla="*/ 68858 w 803899"/>
                    <a:gd name="connsiteY21" fmla="*/ 3365 h 994594"/>
                    <a:gd name="connsiteX22" fmla="*/ 4122 w 803899"/>
                    <a:gd name="connsiteY22" fmla="*/ 15503 h 994594"/>
                    <a:gd name="connsiteX0" fmla="*/ 4122 w 811348"/>
                    <a:gd name="connsiteY0" fmla="*/ 15503 h 994594"/>
                    <a:gd name="connsiteX1" fmla="*/ 4122 w 811348"/>
                    <a:gd name="connsiteY1" fmla="*/ 416059 h 994594"/>
                    <a:gd name="connsiteX2" fmla="*/ 60766 w 811348"/>
                    <a:gd name="connsiteY2" fmla="*/ 529348 h 994594"/>
                    <a:gd name="connsiteX3" fmla="*/ 287343 w 811348"/>
                    <a:gd name="connsiteY3" fmla="*/ 848983 h 994594"/>
                    <a:gd name="connsiteX4" fmla="*/ 307573 w 811348"/>
                    <a:gd name="connsiteY4" fmla="*/ 869213 h 994594"/>
                    <a:gd name="connsiteX5" fmla="*/ 356125 w 811348"/>
                    <a:gd name="connsiteY5" fmla="*/ 889443 h 994594"/>
                    <a:gd name="connsiteX6" fmla="*/ 631254 w 811348"/>
                    <a:gd name="connsiteY6" fmla="*/ 982502 h 994594"/>
                    <a:gd name="connsiteX7" fmla="*/ 667669 w 811348"/>
                    <a:gd name="connsiteY7" fmla="*/ 986548 h 994594"/>
                    <a:gd name="connsiteX8" fmla="*/ 695991 w 811348"/>
                    <a:gd name="connsiteY8" fmla="*/ 986548 h 994594"/>
                    <a:gd name="connsiteX9" fmla="*/ 785003 w 811348"/>
                    <a:gd name="connsiteY9" fmla="*/ 986548 h 994594"/>
                    <a:gd name="connsiteX10" fmla="*/ 797141 w 811348"/>
                    <a:gd name="connsiteY10" fmla="*/ 986548 h 994594"/>
                    <a:gd name="connsiteX11" fmla="*/ 797141 w 811348"/>
                    <a:gd name="connsiteY11" fmla="*/ 877918 h 994594"/>
                    <a:gd name="connsiteX12" fmla="*/ 801187 w 811348"/>
                    <a:gd name="connsiteY12" fmla="*/ 310863 h 994594"/>
                    <a:gd name="connsiteX13" fmla="*/ 799844 w 811348"/>
                    <a:gd name="connsiteY13" fmla="*/ 208368 h 994594"/>
                    <a:gd name="connsiteX14" fmla="*/ 753277 w 811348"/>
                    <a:gd name="connsiteY14" fmla="*/ 196902 h 994594"/>
                    <a:gd name="connsiteX15" fmla="*/ 797843 w 811348"/>
                    <a:gd name="connsiteY15" fmla="*/ 190154 h 994594"/>
                    <a:gd name="connsiteX16" fmla="*/ 469414 w 811348"/>
                    <a:gd name="connsiteY16" fmla="*/ 189482 h 994594"/>
                    <a:gd name="connsiteX17" fmla="*/ 461322 w 811348"/>
                    <a:gd name="connsiteY17" fmla="*/ 185436 h 994594"/>
                    <a:gd name="connsiteX18" fmla="*/ 457276 w 811348"/>
                    <a:gd name="connsiteY18" fmla="*/ 165206 h 994594"/>
                    <a:gd name="connsiteX19" fmla="*/ 457276 w 811348"/>
                    <a:gd name="connsiteY19" fmla="*/ 15503 h 994594"/>
                    <a:gd name="connsiteX20" fmla="*/ 457276 w 811348"/>
                    <a:gd name="connsiteY20" fmla="*/ 3365 h 994594"/>
                    <a:gd name="connsiteX21" fmla="*/ 68858 w 811348"/>
                    <a:gd name="connsiteY21" fmla="*/ 3365 h 994594"/>
                    <a:gd name="connsiteX22" fmla="*/ 4122 w 811348"/>
                    <a:gd name="connsiteY22" fmla="*/ 15503 h 994594"/>
                    <a:gd name="connsiteX0" fmla="*/ 4122 w 814625"/>
                    <a:gd name="connsiteY0" fmla="*/ 15503 h 994594"/>
                    <a:gd name="connsiteX1" fmla="*/ 4122 w 814625"/>
                    <a:gd name="connsiteY1" fmla="*/ 416059 h 994594"/>
                    <a:gd name="connsiteX2" fmla="*/ 60766 w 814625"/>
                    <a:gd name="connsiteY2" fmla="*/ 529348 h 994594"/>
                    <a:gd name="connsiteX3" fmla="*/ 287343 w 814625"/>
                    <a:gd name="connsiteY3" fmla="*/ 848983 h 994594"/>
                    <a:gd name="connsiteX4" fmla="*/ 307573 w 814625"/>
                    <a:gd name="connsiteY4" fmla="*/ 869213 h 994594"/>
                    <a:gd name="connsiteX5" fmla="*/ 356125 w 814625"/>
                    <a:gd name="connsiteY5" fmla="*/ 889443 h 994594"/>
                    <a:gd name="connsiteX6" fmla="*/ 631254 w 814625"/>
                    <a:gd name="connsiteY6" fmla="*/ 982502 h 994594"/>
                    <a:gd name="connsiteX7" fmla="*/ 667669 w 814625"/>
                    <a:gd name="connsiteY7" fmla="*/ 986548 h 994594"/>
                    <a:gd name="connsiteX8" fmla="*/ 695991 w 814625"/>
                    <a:gd name="connsiteY8" fmla="*/ 986548 h 994594"/>
                    <a:gd name="connsiteX9" fmla="*/ 785003 w 814625"/>
                    <a:gd name="connsiteY9" fmla="*/ 986548 h 994594"/>
                    <a:gd name="connsiteX10" fmla="*/ 797141 w 814625"/>
                    <a:gd name="connsiteY10" fmla="*/ 986548 h 994594"/>
                    <a:gd name="connsiteX11" fmla="*/ 797141 w 814625"/>
                    <a:gd name="connsiteY11" fmla="*/ 877918 h 994594"/>
                    <a:gd name="connsiteX12" fmla="*/ 801187 w 814625"/>
                    <a:gd name="connsiteY12" fmla="*/ 310863 h 994594"/>
                    <a:gd name="connsiteX13" fmla="*/ 799844 w 814625"/>
                    <a:gd name="connsiteY13" fmla="*/ 208368 h 994594"/>
                    <a:gd name="connsiteX14" fmla="*/ 770148 w 814625"/>
                    <a:gd name="connsiteY14" fmla="*/ 203651 h 994594"/>
                    <a:gd name="connsiteX15" fmla="*/ 797843 w 814625"/>
                    <a:gd name="connsiteY15" fmla="*/ 190154 h 994594"/>
                    <a:gd name="connsiteX16" fmla="*/ 469414 w 814625"/>
                    <a:gd name="connsiteY16" fmla="*/ 189482 h 994594"/>
                    <a:gd name="connsiteX17" fmla="*/ 461322 w 814625"/>
                    <a:gd name="connsiteY17" fmla="*/ 185436 h 994594"/>
                    <a:gd name="connsiteX18" fmla="*/ 457276 w 814625"/>
                    <a:gd name="connsiteY18" fmla="*/ 165206 h 994594"/>
                    <a:gd name="connsiteX19" fmla="*/ 457276 w 814625"/>
                    <a:gd name="connsiteY19" fmla="*/ 15503 h 994594"/>
                    <a:gd name="connsiteX20" fmla="*/ 457276 w 814625"/>
                    <a:gd name="connsiteY20" fmla="*/ 3365 h 994594"/>
                    <a:gd name="connsiteX21" fmla="*/ 68858 w 814625"/>
                    <a:gd name="connsiteY21" fmla="*/ 3365 h 994594"/>
                    <a:gd name="connsiteX22" fmla="*/ 4122 w 814625"/>
                    <a:gd name="connsiteY22" fmla="*/ 15503 h 994594"/>
                    <a:gd name="connsiteX0" fmla="*/ 4122 w 807367"/>
                    <a:gd name="connsiteY0" fmla="*/ 15503 h 994594"/>
                    <a:gd name="connsiteX1" fmla="*/ 4122 w 807367"/>
                    <a:gd name="connsiteY1" fmla="*/ 416059 h 994594"/>
                    <a:gd name="connsiteX2" fmla="*/ 60766 w 807367"/>
                    <a:gd name="connsiteY2" fmla="*/ 529348 h 994594"/>
                    <a:gd name="connsiteX3" fmla="*/ 287343 w 807367"/>
                    <a:gd name="connsiteY3" fmla="*/ 848983 h 994594"/>
                    <a:gd name="connsiteX4" fmla="*/ 307573 w 807367"/>
                    <a:gd name="connsiteY4" fmla="*/ 869213 h 994594"/>
                    <a:gd name="connsiteX5" fmla="*/ 356125 w 807367"/>
                    <a:gd name="connsiteY5" fmla="*/ 889443 h 994594"/>
                    <a:gd name="connsiteX6" fmla="*/ 631254 w 807367"/>
                    <a:gd name="connsiteY6" fmla="*/ 982502 h 994594"/>
                    <a:gd name="connsiteX7" fmla="*/ 667669 w 807367"/>
                    <a:gd name="connsiteY7" fmla="*/ 986548 h 994594"/>
                    <a:gd name="connsiteX8" fmla="*/ 695991 w 807367"/>
                    <a:gd name="connsiteY8" fmla="*/ 986548 h 994594"/>
                    <a:gd name="connsiteX9" fmla="*/ 785003 w 807367"/>
                    <a:gd name="connsiteY9" fmla="*/ 986548 h 994594"/>
                    <a:gd name="connsiteX10" fmla="*/ 797141 w 807367"/>
                    <a:gd name="connsiteY10" fmla="*/ 986548 h 994594"/>
                    <a:gd name="connsiteX11" fmla="*/ 797141 w 807367"/>
                    <a:gd name="connsiteY11" fmla="*/ 877918 h 994594"/>
                    <a:gd name="connsiteX12" fmla="*/ 801187 w 807367"/>
                    <a:gd name="connsiteY12" fmla="*/ 310863 h 994594"/>
                    <a:gd name="connsiteX13" fmla="*/ 799844 w 807367"/>
                    <a:gd name="connsiteY13" fmla="*/ 208368 h 994594"/>
                    <a:gd name="connsiteX14" fmla="*/ 706039 w 807367"/>
                    <a:gd name="connsiteY14" fmla="*/ 186780 h 994594"/>
                    <a:gd name="connsiteX15" fmla="*/ 797843 w 807367"/>
                    <a:gd name="connsiteY15" fmla="*/ 190154 h 994594"/>
                    <a:gd name="connsiteX16" fmla="*/ 469414 w 807367"/>
                    <a:gd name="connsiteY16" fmla="*/ 189482 h 994594"/>
                    <a:gd name="connsiteX17" fmla="*/ 461322 w 807367"/>
                    <a:gd name="connsiteY17" fmla="*/ 185436 h 994594"/>
                    <a:gd name="connsiteX18" fmla="*/ 457276 w 807367"/>
                    <a:gd name="connsiteY18" fmla="*/ 165206 h 994594"/>
                    <a:gd name="connsiteX19" fmla="*/ 457276 w 807367"/>
                    <a:gd name="connsiteY19" fmla="*/ 15503 h 994594"/>
                    <a:gd name="connsiteX20" fmla="*/ 457276 w 807367"/>
                    <a:gd name="connsiteY20" fmla="*/ 3365 h 994594"/>
                    <a:gd name="connsiteX21" fmla="*/ 68858 w 807367"/>
                    <a:gd name="connsiteY21" fmla="*/ 3365 h 994594"/>
                    <a:gd name="connsiteX22" fmla="*/ 4122 w 80736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797843 w 807866"/>
                    <a:gd name="connsiteY15" fmla="*/ 190154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24205"/>
                    <a:gd name="connsiteY0" fmla="*/ 15503 h 994594"/>
                    <a:gd name="connsiteX1" fmla="*/ 4122 w 824205"/>
                    <a:gd name="connsiteY1" fmla="*/ 416059 h 994594"/>
                    <a:gd name="connsiteX2" fmla="*/ 60766 w 824205"/>
                    <a:gd name="connsiteY2" fmla="*/ 529348 h 994594"/>
                    <a:gd name="connsiteX3" fmla="*/ 287343 w 824205"/>
                    <a:gd name="connsiteY3" fmla="*/ 848983 h 994594"/>
                    <a:gd name="connsiteX4" fmla="*/ 307573 w 824205"/>
                    <a:gd name="connsiteY4" fmla="*/ 869213 h 994594"/>
                    <a:gd name="connsiteX5" fmla="*/ 356125 w 824205"/>
                    <a:gd name="connsiteY5" fmla="*/ 889443 h 994594"/>
                    <a:gd name="connsiteX6" fmla="*/ 631254 w 824205"/>
                    <a:gd name="connsiteY6" fmla="*/ 982502 h 994594"/>
                    <a:gd name="connsiteX7" fmla="*/ 667669 w 824205"/>
                    <a:gd name="connsiteY7" fmla="*/ 986548 h 994594"/>
                    <a:gd name="connsiteX8" fmla="*/ 695991 w 824205"/>
                    <a:gd name="connsiteY8" fmla="*/ 986548 h 994594"/>
                    <a:gd name="connsiteX9" fmla="*/ 785003 w 824205"/>
                    <a:gd name="connsiteY9" fmla="*/ 986548 h 994594"/>
                    <a:gd name="connsiteX10" fmla="*/ 797141 w 824205"/>
                    <a:gd name="connsiteY10" fmla="*/ 986548 h 994594"/>
                    <a:gd name="connsiteX11" fmla="*/ 797141 w 824205"/>
                    <a:gd name="connsiteY11" fmla="*/ 877918 h 994594"/>
                    <a:gd name="connsiteX12" fmla="*/ 801187 w 824205"/>
                    <a:gd name="connsiteY12" fmla="*/ 310863 h 994594"/>
                    <a:gd name="connsiteX13" fmla="*/ 799844 w 824205"/>
                    <a:gd name="connsiteY13" fmla="*/ 208368 h 994594"/>
                    <a:gd name="connsiteX14" fmla="*/ 699291 w 824205"/>
                    <a:gd name="connsiteY14" fmla="*/ 190154 h 994594"/>
                    <a:gd name="connsiteX15" fmla="*/ 818088 w 824205"/>
                    <a:gd name="connsiteY15" fmla="*/ 193529 h 994594"/>
                    <a:gd name="connsiteX16" fmla="*/ 469414 w 824205"/>
                    <a:gd name="connsiteY16" fmla="*/ 189482 h 994594"/>
                    <a:gd name="connsiteX17" fmla="*/ 461322 w 824205"/>
                    <a:gd name="connsiteY17" fmla="*/ 185436 h 994594"/>
                    <a:gd name="connsiteX18" fmla="*/ 457276 w 824205"/>
                    <a:gd name="connsiteY18" fmla="*/ 165206 h 994594"/>
                    <a:gd name="connsiteX19" fmla="*/ 457276 w 824205"/>
                    <a:gd name="connsiteY19" fmla="*/ 15503 h 994594"/>
                    <a:gd name="connsiteX20" fmla="*/ 457276 w 824205"/>
                    <a:gd name="connsiteY20" fmla="*/ 3365 h 994594"/>
                    <a:gd name="connsiteX21" fmla="*/ 68858 w 824205"/>
                    <a:gd name="connsiteY21" fmla="*/ 3365 h 994594"/>
                    <a:gd name="connsiteX22" fmla="*/ 4122 w 824205"/>
                    <a:gd name="connsiteY22" fmla="*/ 15503 h 994594"/>
                    <a:gd name="connsiteX0" fmla="*/ 4122 w 821024"/>
                    <a:gd name="connsiteY0" fmla="*/ 15503 h 994594"/>
                    <a:gd name="connsiteX1" fmla="*/ 4122 w 821024"/>
                    <a:gd name="connsiteY1" fmla="*/ 416059 h 994594"/>
                    <a:gd name="connsiteX2" fmla="*/ 60766 w 821024"/>
                    <a:gd name="connsiteY2" fmla="*/ 529348 h 994594"/>
                    <a:gd name="connsiteX3" fmla="*/ 287343 w 821024"/>
                    <a:gd name="connsiteY3" fmla="*/ 848983 h 994594"/>
                    <a:gd name="connsiteX4" fmla="*/ 307573 w 821024"/>
                    <a:gd name="connsiteY4" fmla="*/ 869213 h 994594"/>
                    <a:gd name="connsiteX5" fmla="*/ 356125 w 821024"/>
                    <a:gd name="connsiteY5" fmla="*/ 889443 h 994594"/>
                    <a:gd name="connsiteX6" fmla="*/ 631254 w 821024"/>
                    <a:gd name="connsiteY6" fmla="*/ 982502 h 994594"/>
                    <a:gd name="connsiteX7" fmla="*/ 667669 w 821024"/>
                    <a:gd name="connsiteY7" fmla="*/ 986548 h 994594"/>
                    <a:gd name="connsiteX8" fmla="*/ 695991 w 821024"/>
                    <a:gd name="connsiteY8" fmla="*/ 986548 h 994594"/>
                    <a:gd name="connsiteX9" fmla="*/ 785003 w 821024"/>
                    <a:gd name="connsiteY9" fmla="*/ 986548 h 994594"/>
                    <a:gd name="connsiteX10" fmla="*/ 797141 w 821024"/>
                    <a:gd name="connsiteY10" fmla="*/ 986548 h 994594"/>
                    <a:gd name="connsiteX11" fmla="*/ 797141 w 821024"/>
                    <a:gd name="connsiteY11" fmla="*/ 877918 h 994594"/>
                    <a:gd name="connsiteX12" fmla="*/ 801187 w 821024"/>
                    <a:gd name="connsiteY12" fmla="*/ 310863 h 994594"/>
                    <a:gd name="connsiteX13" fmla="*/ 799844 w 821024"/>
                    <a:gd name="connsiteY13" fmla="*/ 208368 h 994594"/>
                    <a:gd name="connsiteX14" fmla="*/ 699291 w 821024"/>
                    <a:gd name="connsiteY14" fmla="*/ 190154 h 994594"/>
                    <a:gd name="connsiteX15" fmla="*/ 818088 w 821024"/>
                    <a:gd name="connsiteY15" fmla="*/ 193529 h 994594"/>
                    <a:gd name="connsiteX16" fmla="*/ 469414 w 821024"/>
                    <a:gd name="connsiteY16" fmla="*/ 189482 h 994594"/>
                    <a:gd name="connsiteX17" fmla="*/ 461322 w 821024"/>
                    <a:gd name="connsiteY17" fmla="*/ 185436 h 994594"/>
                    <a:gd name="connsiteX18" fmla="*/ 457276 w 821024"/>
                    <a:gd name="connsiteY18" fmla="*/ 165206 h 994594"/>
                    <a:gd name="connsiteX19" fmla="*/ 457276 w 821024"/>
                    <a:gd name="connsiteY19" fmla="*/ 15503 h 994594"/>
                    <a:gd name="connsiteX20" fmla="*/ 457276 w 821024"/>
                    <a:gd name="connsiteY20" fmla="*/ 3365 h 994594"/>
                    <a:gd name="connsiteX21" fmla="*/ 68858 w 821024"/>
                    <a:gd name="connsiteY21" fmla="*/ 3365 h 994594"/>
                    <a:gd name="connsiteX22" fmla="*/ 4122 w 821024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804592 w 807866"/>
                    <a:gd name="connsiteY15" fmla="*/ 190155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18994"/>
                    <a:gd name="connsiteY0" fmla="*/ 15503 h 994594"/>
                    <a:gd name="connsiteX1" fmla="*/ 4122 w 818994"/>
                    <a:gd name="connsiteY1" fmla="*/ 416059 h 994594"/>
                    <a:gd name="connsiteX2" fmla="*/ 60766 w 818994"/>
                    <a:gd name="connsiteY2" fmla="*/ 529348 h 994594"/>
                    <a:gd name="connsiteX3" fmla="*/ 287343 w 818994"/>
                    <a:gd name="connsiteY3" fmla="*/ 848983 h 994594"/>
                    <a:gd name="connsiteX4" fmla="*/ 307573 w 818994"/>
                    <a:gd name="connsiteY4" fmla="*/ 869213 h 994594"/>
                    <a:gd name="connsiteX5" fmla="*/ 356125 w 818994"/>
                    <a:gd name="connsiteY5" fmla="*/ 889443 h 994594"/>
                    <a:gd name="connsiteX6" fmla="*/ 631254 w 818994"/>
                    <a:gd name="connsiteY6" fmla="*/ 982502 h 994594"/>
                    <a:gd name="connsiteX7" fmla="*/ 667669 w 818994"/>
                    <a:gd name="connsiteY7" fmla="*/ 986548 h 994594"/>
                    <a:gd name="connsiteX8" fmla="*/ 695991 w 818994"/>
                    <a:gd name="connsiteY8" fmla="*/ 986548 h 994594"/>
                    <a:gd name="connsiteX9" fmla="*/ 785003 w 818994"/>
                    <a:gd name="connsiteY9" fmla="*/ 986548 h 994594"/>
                    <a:gd name="connsiteX10" fmla="*/ 797141 w 818994"/>
                    <a:gd name="connsiteY10" fmla="*/ 986548 h 994594"/>
                    <a:gd name="connsiteX11" fmla="*/ 797141 w 818994"/>
                    <a:gd name="connsiteY11" fmla="*/ 877918 h 994594"/>
                    <a:gd name="connsiteX12" fmla="*/ 801187 w 818994"/>
                    <a:gd name="connsiteY12" fmla="*/ 310863 h 994594"/>
                    <a:gd name="connsiteX13" fmla="*/ 813341 w 818994"/>
                    <a:gd name="connsiteY13" fmla="*/ 194872 h 994594"/>
                    <a:gd name="connsiteX14" fmla="*/ 699291 w 818994"/>
                    <a:gd name="connsiteY14" fmla="*/ 190154 h 994594"/>
                    <a:gd name="connsiteX15" fmla="*/ 804592 w 818994"/>
                    <a:gd name="connsiteY15" fmla="*/ 190155 h 994594"/>
                    <a:gd name="connsiteX16" fmla="*/ 469414 w 818994"/>
                    <a:gd name="connsiteY16" fmla="*/ 189482 h 994594"/>
                    <a:gd name="connsiteX17" fmla="*/ 461322 w 818994"/>
                    <a:gd name="connsiteY17" fmla="*/ 185436 h 994594"/>
                    <a:gd name="connsiteX18" fmla="*/ 457276 w 818994"/>
                    <a:gd name="connsiteY18" fmla="*/ 165206 h 994594"/>
                    <a:gd name="connsiteX19" fmla="*/ 457276 w 818994"/>
                    <a:gd name="connsiteY19" fmla="*/ 15503 h 994594"/>
                    <a:gd name="connsiteX20" fmla="*/ 457276 w 818994"/>
                    <a:gd name="connsiteY20" fmla="*/ 3365 h 994594"/>
                    <a:gd name="connsiteX21" fmla="*/ 68858 w 818994"/>
                    <a:gd name="connsiteY21" fmla="*/ 3365 h 994594"/>
                    <a:gd name="connsiteX22" fmla="*/ 4122 w 818994"/>
                    <a:gd name="connsiteY22" fmla="*/ 15503 h 994594"/>
                    <a:gd name="connsiteX0" fmla="*/ 4122 w 813408"/>
                    <a:gd name="connsiteY0" fmla="*/ 15503 h 994594"/>
                    <a:gd name="connsiteX1" fmla="*/ 4122 w 813408"/>
                    <a:gd name="connsiteY1" fmla="*/ 416059 h 994594"/>
                    <a:gd name="connsiteX2" fmla="*/ 60766 w 813408"/>
                    <a:gd name="connsiteY2" fmla="*/ 529348 h 994594"/>
                    <a:gd name="connsiteX3" fmla="*/ 287343 w 813408"/>
                    <a:gd name="connsiteY3" fmla="*/ 848983 h 994594"/>
                    <a:gd name="connsiteX4" fmla="*/ 307573 w 813408"/>
                    <a:gd name="connsiteY4" fmla="*/ 869213 h 994594"/>
                    <a:gd name="connsiteX5" fmla="*/ 356125 w 813408"/>
                    <a:gd name="connsiteY5" fmla="*/ 889443 h 994594"/>
                    <a:gd name="connsiteX6" fmla="*/ 631254 w 813408"/>
                    <a:gd name="connsiteY6" fmla="*/ 982502 h 994594"/>
                    <a:gd name="connsiteX7" fmla="*/ 667669 w 813408"/>
                    <a:gd name="connsiteY7" fmla="*/ 986548 h 994594"/>
                    <a:gd name="connsiteX8" fmla="*/ 695991 w 813408"/>
                    <a:gd name="connsiteY8" fmla="*/ 986548 h 994594"/>
                    <a:gd name="connsiteX9" fmla="*/ 785003 w 813408"/>
                    <a:gd name="connsiteY9" fmla="*/ 986548 h 994594"/>
                    <a:gd name="connsiteX10" fmla="*/ 797141 w 813408"/>
                    <a:gd name="connsiteY10" fmla="*/ 986548 h 994594"/>
                    <a:gd name="connsiteX11" fmla="*/ 797141 w 813408"/>
                    <a:gd name="connsiteY11" fmla="*/ 877918 h 994594"/>
                    <a:gd name="connsiteX12" fmla="*/ 801187 w 813408"/>
                    <a:gd name="connsiteY12" fmla="*/ 310863 h 994594"/>
                    <a:gd name="connsiteX13" fmla="*/ 813341 w 813408"/>
                    <a:gd name="connsiteY13" fmla="*/ 194872 h 994594"/>
                    <a:gd name="connsiteX14" fmla="*/ 699291 w 813408"/>
                    <a:gd name="connsiteY14" fmla="*/ 190154 h 994594"/>
                    <a:gd name="connsiteX15" fmla="*/ 804592 w 813408"/>
                    <a:gd name="connsiteY15" fmla="*/ 190155 h 994594"/>
                    <a:gd name="connsiteX16" fmla="*/ 469414 w 813408"/>
                    <a:gd name="connsiteY16" fmla="*/ 189482 h 994594"/>
                    <a:gd name="connsiteX17" fmla="*/ 461322 w 813408"/>
                    <a:gd name="connsiteY17" fmla="*/ 185436 h 994594"/>
                    <a:gd name="connsiteX18" fmla="*/ 457276 w 813408"/>
                    <a:gd name="connsiteY18" fmla="*/ 165206 h 994594"/>
                    <a:gd name="connsiteX19" fmla="*/ 457276 w 813408"/>
                    <a:gd name="connsiteY19" fmla="*/ 15503 h 994594"/>
                    <a:gd name="connsiteX20" fmla="*/ 457276 w 813408"/>
                    <a:gd name="connsiteY20" fmla="*/ 3365 h 994594"/>
                    <a:gd name="connsiteX21" fmla="*/ 68858 w 813408"/>
                    <a:gd name="connsiteY21" fmla="*/ 3365 h 994594"/>
                    <a:gd name="connsiteX22" fmla="*/ 4122 w 813408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804592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780973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07523"/>
                    <a:gd name="connsiteY0" fmla="*/ 15503 h 994594"/>
                    <a:gd name="connsiteX1" fmla="*/ 4122 w 807523"/>
                    <a:gd name="connsiteY1" fmla="*/ 416059 h 994594"/>
                    <a:gd name="connsiteX2" fmla="*/ 60766 w 807523"/>
                    <a:gd name="connsiteY2" fmla="*/ 529348 h 994594"/>
                    <a:gd name="connsiteX3" fmla="*/ 287343 w 807523"/>
                    <a:gd name="connsiteY3" fmla="*/ 848983 h 994594"/>
                    <a:gd name="connsiteX4" fmla="*/ 307573 w 807523"/>
                    <a:gd name="connsiteY4" fmla="*/ 869213 h 994594"/>
                    <a:gd name="connsiteX5" fmla="*/ 356125 w 807523"/>
                    <a:gd name="connsiteY5" fmla="*/ 889443 h 994594"/>
                    <a:gd name="connsiteX6" fmla="*/ 631254 w 807523"/>
                    <a:gd name="connsiteY6" fmla="*/ 982502 h 994594"/>
                    <a:gd name="connsiteX7" fmla="*/ 667669 w 807523"/>
                    <a:gd name="connsiteY7" fmla="*/ 986548 h 994594"/>
                    <a:gd name="connsiteX8" fmla="*/ 695991 w 807523"/>
                    <a:gd name="connsiteY8" fmla="*/ 986548 h 994594"/>
                    <a:gd name="connsiteX9" fmla="*/ 785003 w 807523"/>
                    <a:gd name="connsiteY9" fmla="*/ 986548 h 994594"/>
                    <a:gd name="connsiteX10" fmla="*/ 797141 w 807523"/>
                    <a:gd name="connsiteY10" fmla="*/ 986548 h 994594"/>
                    <a:gd name="connsiteX11" fmla="*/ 797141 w 807523"/>
                    <a:gd name="connsiteY11" fmla="*/ 877918 h 994594"/>
                    <a:gd name="connsiteX12" fmla="*/ 801187 w 807523"/>
                    <a:gd name="connsiteY12" fmla="*/ 310863 h 994594"/>
                    <a:gd name="connsiteX13" fmla="*/ 806593 w 807523"/>
                    <a:gd name="connsiteY13" fmla="*/ 201620 h 994594"/>
                    <a:gd name="connsiteX14" fmla="*/ 699291 w 807523"/>
                    <a:gd name="connsiteY14" fmla="*/ 190154 h 994594"/>
                    <a:gd name="connsiteX15" fmla="*/ 780973 w 807523"/>
                    <a:gd name="connsiteY15" fmla="*/ 190155 h 994594"/>
                    <a:gd name="connsiteX16" fmla="*/ 469414 w 807523"/>
                    <a:gd name="connsiteY16" fmla="*/ 189482 h 994594"/>
                    <a:gd name="connsiteX17" fmla="*/ 461322 w 807523"/>
                    <a:gd name="connsiteY17" fmla="*/ 185436 h 994594"/>
                    <a:gd name="connsiteX18" fmla="*/ 457276 w 807523"/>
                    <a:gd name="connsiteY18" fmla="*/ 165206 h 994594"/>
                    <a:gd name="connsiteX19" fmla="*/ 457276 w 807523"/>
                    <a:gd name="connsiteY19" fmla="*/ 15503 h 994594"/>
                    <a:gd name="connsiteX20" fmla="*/ 457276 w 807523"/>
                    <a:gd name="connsiteY20" fmla="*/ 3365 h 994594"/>
                    <a:gd name="connsiteX21" fmla="*/ 68858 w 807523"/>
                    <a:gd name="connsiteY21" fmla="*/ 3365 h 994594"/>
                    <a:gd name="connsiteX22" fmla="*/ 4122 w 807523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9599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1055 w 803528"/>
                    <a:gd name="connsiteY0" fmla="*/ 15503 h 994594"/>
                    <a:gd name="connsiteX1" fmla="*/ 1055 w 803528"/>
                    <a:gd name="connsiteY1" fmla="*/ 416059 h 994594"/>
                    <a:gd name="connsiteX2" fmla="*/ 57699 w 803528"/>
                    <a:gd name="connsiteY2" fmla="*/ 529348 h 994594"/>
                    <a:gd name="connsiteX3" fmla="*/ 284276 w 803528"/>
                    <a:gd name="connsiteY3" fmla="*/ 848983 h 994594"/>
                    <a:gd name="connsiteX4" fmla="*/ 304506 w 803528"/>
                    <a:gd name="connsiteY4" fmla="*/ 869213 h 994594"/>
                    <a:gd name="connsiteX5" fmla="*/ 353058 w 803528"/>
                    <a:gd name="connsiteY5" fmla="*/ 889443 h 994594"/>
                    <a:gd name="connsiteX6" fmla="*/ 628187 w 803528"/>
                    <a:gd name="connsiteY6" fmla="*/ 982502 h 994594"/>
                    <a:gd name="connsiteX7" fmla="*/ 664602 w 803528"/>
                    <a:gd name="connsiteY7" fmla="*/ 986548 h 994594"/>
                    <a:gd name="connsiteX8" fmla="*/ 628814 w 803528"/>
                    <a:gd name="connsiteY8" fmla="*/ 986548 h 994594"/>
                    <a:gd name="connsiteX9" fmla="*/ 781936 w 803528"/>
                    <a:gd name="connsiteY9" fmla="*/ 986548 h 994594"/>
                    <a:gd name="connsiteX10" fmla="*/ 794074 w 803528"/>
                    <a:gd name="connsiteY10" fmla="*/ 986548 h 994594"/>
                    <a:gd name="connsiteX11" fmla="*/ 794074 w 803528"/>
                    <a:gd name="connsiteY11" fmla="*/ 877918 h 994594"/>
                    <a:gd name="connsiteX12" fmla="*/ 798120 w 803528"/>
                    <a:gd name="connsiteY12" fmla="*/ 310863 h 994594"/>
                    <a:gd name="connsiteX13" fmla="*/ 803526 w 803528"/>
                    <a:gd name="connsiteY13" fmla="*/ 201620 h 994594"/>
                    <a:gd name="connsiteX14" fmla="*/ 696224 w 803528"/>
                    <a:gd name="connsiteY14" fmla="*/ 190154 h 994594"/>
                    <a:gd name="connsiteX15" fmla="*/ 777906 w 803528"/>
                    <a:gd name="connsiteY15" fmla="*/ 190155 h 994594"/>
                    <a:gd name="connsiteX16" fmla="*/ 466347 w 803528"/>
                    <a:gd name="connsiteY16" fmla="*/ 189482 h 994594"/>
                    <a:gd name="connsiteX17" fmla="*/ 458255 w 803528"/>
                    <a:gd name="connsiteY17" fmla="*/ 185436 h 994594"/>
                    <a:gd name="connsiteX18" fmla="*/ 454209 w 803528"/>
                    <a:gd name="connsiteY18" fmla="*/ 165206 h 994594"/>
                    <a:gd name="connsiteX19" fmla="*/ 454209 w 803528"/>
                    <a:gd name="connsiteY19" fmla="*/ 15503 h 994594"/>
                    <a:gd name="connsiteX20" fmla="*/ 454209 w 803528"/>
                    <a:gd name="connsiteY20" fmla="*/ 3365 h 994594"/>
                    <a:gd name="connsiteX21" fmla="*/ 65791 w 803528"/>
                    <a:gd name="connsiteY21" fmla="*/ 3365 h 994594"/>
                    <a:gd name="connsiteX22" fmla="*/ 1055 w 803528"/>
                    <a:gd name="connsiteY22" fmla="*/ 15503 h 994594"/>
                    <a:gd name="connsiteX0" fmla="*/ 87 w 802560"/>
                    <a:gd name="connsiteY0" fmla="*/ 15503 h 994594"/>
                    <a:gd name="connsiteX1" fmla="*/ 87 w 802560"/>
                    <a:gd name="connsiteY1" fmla="*/ 416059 h 994594"/>
                    <a:gd name="connsiteX2" fmla="*/ 56731 w 802560"/>
                    <a:gd name="connsiteY2" fmla="*/ 529348 h 994594"/>
                    <a:gd name="connsiteX3" fmla="*/ 283308 w 802560"/>
                    <a:gd name="connsiteY3" fmla="*/ 848983 h 994594"/>
                    <a:gd name="connsiteX4" fmla="*/ 303538 w 802560"/>
                    <a:gd name="connsiteY4" fmla="*/ 869213 h 994594"/>
                    <a:gd name="connsiteX5" fmla="*/ 352090 w 802560"/>
                    <a:gd name="connsiteY5" fmla="*/ 889443 h 994594"/>
                    <a:gd name="connsiteX6" fmla="*/ 627219 w 802560"/>
                    <a:gd name="connsiteY6" fmla="*/ 982502 h 994594"/>
                    <a:gd name="connsiteX7" fmla="*/ 663634 w 802560"/>
                    <a:gd name="connsiteY7" fmla="*/ 986548 h 994594"/>
                    <a:gd name="connsiteX8" fmla="*/ 627846 w 802560"/>
                    <a:gd name="connsiteY8" fmla="*/ 986548 h 994594"/>
                    <a:gd name="connsiteX9" fmla="*/ 780968 w 802560"/>
                    <a:gd name="connsiteY9" fmla="*/ 986548 h 994594"/>
                    <a:gd name="connsiteX10" fmla="*/ 793106 w 802560"/>
                    <a:gd name="connsiteY10" fmla="*/ 986548 h 994594"/>
                    <a:gd name="connsiteX11" fmla="*/ 793106 w 802560"/>
                    <a:gd name="connsiteY11" fmla="*/ 877918 h 994594"/>
                    <a:gd name="connsiteX12" fmla="*/ 797152 w 802560"/>
                    <a:gd name="connsiteY12" fmla="*/ 310863 h 994594"/>
                    <a:gd name="connsiteX13" fmla="*/ 802558 w 802560"/>
                    <a:gd name="connsiteY13" fmla="*/ 201620 h 994594"/>
                    <a:gd name="connsiteX14" fmla="*/ 695256 w 802560"/>
                    <a:gd name="connsiteY14" fmla="*/ 190154 h 994594"/>
                    <a:gd name="connsiteX15" fmla="*/ 776938 w 802560"/>
                    <a:gd name="connsiteY15" fmla="*/ 190155 h 994594"/>
                    <a:gd name="connsiteX16" fmla="*/ 465379 w 802560"/>
                    <a:gd name="connsiteY16" fmla="*/ 189482 h 994594"/>
                    <a:gd name="connsiteX17" fmla="*/ 457287 w 802560"/>
                    <a:gd name="connsiteY17" fmla="*/ 185436 h 994594"/>
                    <a:gd name="connsiteX18" fmla="*/ 453241 w 802560"/>
                    <a:gd name="connsiteY18" fmla="*/ 165206 h 994594"/>
                    <a:gd name="connsiteX19" fmla="*/ 453241 w 802560"/>
                    <a:gd name="connsiteY19" fmla="*/ 15503 h 994594"/>
                    <a:gd name="connsiteX20" fmla="*/ 453241 w 802560"/>
                    <a:gd name="connsiteY20" fmla="*/ 3365 h 994594"/>
                    <a:gd name="connsiteX21" fmla="*/ 64823 w 802560"/>
                    <a:gd name="connsiteY21" fmla="*/ 3365 h 994594"/>
                    <a:gd name="connsiteX22" fmla="*/ 87 w 802560"/>
                    <a:gd name="connsiteY22" fmla="*/ 15503 h 994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02560" h="994594">
                      <a:moveTo>
                        <a:pt x="87" y="15503"/>
                      </a:moveTo>
                      <a:cubicBezTo>
                        <a:pt x="424" y="184761"/>
                        <a:pt x="769" y="374282"/>
                        <a:pt x="87" y="416059"/>
                      </a:cubicBezTo>
                      <a:cubicBezTo>
                        <a:pt x="-595" y="457836"/>
                        <a:pt x="1436" y="461240"/>
                        <a:pt x="56731" y="529348"/>
                      </a:cubicBezTo>
                      <a:cubicBezTo>
                        <a:pt x="112026" y="597456"/>
                        <a:pt x="242173" y="792339"/>
                        <a:pt x="283308" y="848983"/>
                      </a:cubicBezTo>
                      <a:cubicBezTo>
                        <a:pt x="324443" y="905627"/>
                        <a:pt x="292074" y="862470"/>
                        <a:pt x="303538" y="869213"/>
                      </a:cubicBezTo>
                      <a:cubicBezTo>
                        <a:pt x="315002" y="875956"/>
                        <a:pt x="298143" y="870562"/>
                        <a:pt x="352090" y="889443"/>
                      </a:cubicBezTo>
                      <a:cubicBezTo>
                        <a:pt x="406037" y="908324"/>
                        <a:pt x="575295" y="966318"/>
                        <a:pt x="627219" y="982502"/>
                      </a:cubicBezTo>
                      <a:cubicBezTo>
                        <a:pt x="679143" y="998686"/>
                        <a:pt x="663530" y="985874"/>
                        <a:pt x="663634" y="986548"/>
                      </a:cubicBezTo>
                      <a:cubicBezTo>
                        <a:pt x="663739" y="987222"/>
                        <a:pt x="627846" y="986548"/>
                        <a:pt x="627846" y="986548"/>
                      </a:cubicBezTo>
                      <a:lnTo>
                        <a:pt x="780968" y="986548"/>
                      </a:lnTo>
                      <a:cubicBezTo>
                        <a:pt x="808511" y="986548"/>
                        <a:pt x="791083" y="1004653"/>
                        <a:pt x="793106" y="986548"/>
                      </a:cubicBezTo>
                      <a:cubicBezTo>
                        <a:pt x="795129" y="968443"/>
                        <a:pt x="792432" y="990532"/>
                        <a:pt x="793106" y="877918"/>
                      </a:cubicBezTo>
                      <a:cubicBezTo>
                        <a:pt x="793780" y="765304"/>
                        <a:pt x="795577" y="423579"/>
                        <a:pt x="797152" y="310863"/>
                      </a:cubicBezTo>
                      <a:cubicBezTo>
                        <a:pt x="798727" y="198147"/>
                        <a:pt x="802669" y="211615"/>
                        <a:pt x="802558" y="201620"/>
                      </a:cubicBezTo>
                      <a:cubicBezTo>
                        <a:pt x="802447" y="191625"/>
                        <a:pt x="699526" y="192065"/>
                        <a:pt x="695256" y="190154"/>
                      </a:cubicBezTo>
                      <a:cubicBezTo>
                        <a:pt x="690986" y="188243"/>
                        <a:pt x="801755" y="190267"/>
                        <a:pt x="776938" y="190155"/>
                      </a:cubicBezTo>
                      <a:lnTo>
                        <a:pt x="465379" y="189482"/>
                      </a:lnTo>
                      <a:cubicBezTo>
                        <a:pt x="412104" y="188696"/>
                        <a:pt x="459310" y="189482"/>
                        <a:pt x="457287" y="185436"/>
                      </a:cubicBezTo>
                      <a:cubicBezTo>
                        <a:pt x="455264" y="181390"/>
                        <a:pt x="453915" y="193528"/>
                        <a:pt x="453241" y="165206"/>
                      </a:cubicBezTo>
                      <a:cubicBezTo>
                        <a:pt x="452567" y="136884"/>
                        <a:pt x="453241" y="42476"/>
                        <a:pt x="453241" y="15503"/>
                      </a:cubicBezTo>
                      <a:cubicBezTo>
                        <a:pt x="453241" y="-11470"/>
                        <a:pt x="461333" y="5388"/>
                        <a:pt x="453241" y="3365"/>
                      </a:cubicBezTo>
                      <a:cubicBezTo>
                        <a:pt x="388505" y="1342"/>
                        <a:pt x="64823" y="3365"/>
                        <a:pt x="64823" y="3365"/>
                      </a:cubicBezTo>
                      <a:cubicBezTo>
                        <a:pt x="40547" y="6062"/>
                        <a:pt x="87" y="12806"/>
                        <a:pt x="87" y="15503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5661082" y="5215871"/>
                  <a:ext cx="172008" cy="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5837033" y="4416226"/>
                  <a:ext cx="0" cy="813816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5496310" y="4420130"/>
                  <a:ext cx="351126" cy="6781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5345250" y="5105368"/>
                  <a:ext cx="322581" cy="113877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5047758" y="4686722"/>
                  <a:ext cx="298414" cy="42202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5037354" y="4228678"/>
                  <a:ext cx="0" cy="45290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5017391" y="4238238"/>
                  <a:ext cx="471890" cy="3528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7" name="Group 176"/>
            <p:cNvGrpSpPr/>
            <p:nvPr/>
          </p:nvGrpSpPr>
          <p:grpSpPr>
            <a:xfrm>
              <a:off x="4410151" y="3692381"/>
              <a:ext cx="1984639" cy="1002004"/>
              <a:chOff x="4410151" y="3692381"/>
              <a:chExt cx="1984639" cy="1002004"/>
            </a:xfrm>
          </p:grpSpPr>
          <p:sp>
            <p:nvSpPr>
              <p:cNvPr id="260" name="Freeform 259"/>
              <p:cNvSpPr/>
              <p:nvPr/>
            </p:nvSpPr>
            <p:spPr>
              <a:xfrm>
                <a:off x="4421961" y="3693666"/>
                <a:ext cx="810639" cy="994094"/>
              </a:xfrm>
              <a:custGeom>
                <a:avLst/>
                <a:gdLst>
                  <a:gd name="connsiteX0" fmla="*/ 26889 w 824029"/>
                  <a:gd name="connsiteY0" fmla="*/ 1079 h 1020147"/>
                  <a:gd name="connsiteX1" fmla="*/ 18797 w 824029"/>
                  <a:gd name="connsiteY1" fmla="*/ 401635 h 1020147"/>
                  <a:gd name="connsiteX2" fmla="*/ 22843 w 824029"/>
                  <a:gd name="connsiteY2" fmla="*/ 421865 h 1020147"/>
                  <a:gd name="connsiteX3" fmla="*/ 310110 w 824029"/>
                  <a:gd name="connsiteY3" fmla="*/ 850743 h 1020147"/>
                  <a:gd name="connsiteX4" fmla="*/ 330340 w 824029"/>
                  <a:gd name="connsiteY4" fmla="*/ 870973 h 1020147"/>
                  <a:gd name="connsiteX5" fmla="*/ 382938 w 824029"/>
                  <a:gd name="connsiteY5" fmla="*/ 883111 h 1020147"/>
                  <a:gd name="connsiteX6" fmla="*/ 662114 w 824029"/>
                  <a:gd name="connsiteY6" fmla="*/ 976170 h 1020147"/>
                  <a:gd name="connsiteX7" fmla="*/ 690436 w 824029"/>
                  <a:gd name="connsiteY7" fmla="*/ 988308 h 1020147"/>
                  <a:gd name="connsiteX8" fmla="*/ 718758 w 824029"/>
                  <a:gd name="connsiteY8" fmla="*/ 988308 h 1020147"/>
                  <a:gd name="connsiteX9" fmla="*/ 807770 w 824029"/>
                  <a:gd name="connsiteY9" fmla="*/ 988308 h 1020147"/>
                  <a:gd name="connsiteX10" fmla="*/ 819908 w 824029"/>
                  <a:gd name="connsiteY10" fmla="*/ 988308 h 1020147"/>
                  <a:gd name="connsiteX11" fmla="*/ 819908 w 824029"/>
                  <a:gd name="connsiteY11" fmla="*/ 964032 h 1020147"/>
                  <a:gd name="connsiteX12" fmla="*/ 823954 w 824029"/>
                  <a:gd name="connsiteY12" fmla="*/ 312623 h 1020147"/>
                  <a:gd name="connsiteX13" fmla="*/ 815862 w 824029"/>
                  <a:gd name="connsiteY13" fmla="*/ 203380 h 1020147"/>
                  <a:gd name="connsiteX14" fmla="*/ 819908 w 824029"/>
                  <a:gd name="connsiteY14" fmla="*/ 195288 h 1020147"/>
                  <a:gd name="connsiteX15" fmla="*/ 783494 w 824029"/>
                  <a:gd name="connsiteY15" fmla="*/ 195288 h 1020147"/>
                  <a:gd name="connsiteX16" fmla="*/ 492181 w 824029"/>
                  <a:gd name="connsiteY16" fmla="*/ 191242 h 1020147"/>
                  <a:gd name="connsiteX17" fmla="*/ 475997 w 824029"/>
                  <a:gd name="connsiteY17" fmla="*/ 191242 h 1020147"/>
                  <a:gd name="connsiteX18" fmla="*/ 480043 w 824029"/>
                  <a:gd name="connsiteY18" fmla="*/ 158874 h 1020147"/>
                  <a:gd name="connsiteX19" fmla="*/ 480043 w 824029"/>
                  <a:gd name="connsiteY19" fmla="*/ 17263 h 1020147"/>
                  <a:gd name="connsiteX20" fmla="*/ 475997 w 824029"/>
                  <a:gd name="connsiteY20" fmla="*/ 1079 h 1020147"/>
                  <a:gd name="connsiteX21" fmla="*/ 91625 w 824029"/>
                  <a:gd name="connsiteY21" fmla="*/ 5125 h 1020147"/>
                  <a:gd name="connsiteX22" fmla="*/ 26889 w 824029"/>
                  <a:gd name="connsiteY22" fmla="*/ 1079 h 1020147"/>
                  <a:gd name="connsiteX0" fmla="*/ 18472 w 823704"/>
                  <a:gd name="connsiteY0" fmla="*/ 1079 h 1020147"/>
                  <a:gd name="connsiteX1" fmla="*/ 18472 w 823704"/>
                  <a:gd name="connsiteY1" fmla="*/ 401635 h 1020147"/>
                  <a:gd name="connsiteX2" fmla="*/ 22518 w 823704"/>
                  <a:gd name="connsiteY2" fmla="*/ 421865 h 1020147"/>
                  <a:gd name="connsiteX3" fmla="*/ 309785 w 823704"/>
                  <a:gd name="connsiteY3" fmla="*/ 850743 h 1020147"/>
                  <a:gd name="connsiteX4" fmla="*/ 330015 w 823704"/>
                  <a:gd name="connsiteY4" fmla="*/ 870973 h 1020147"/>
                  <a:gd name="connsiteX5" fmla="*/ 382613 w 823704"/>
                  <a:gd name="connsiteY5" fmla="*/ 883111 h 1020147"/>
                  <a:gd name="connsiteX6" fmla="*/ 661789 w 823704"/>
                  <a:gd name="connsiteY6" fmla="*/ 976170 h 1020147"/>
                  <a:gd name="connsiteX7" fmla="*/ 690111 w 823704"/>
                  <a:gd name="connsiteY7" fmla="*/ 988308 h 1020147"/>
                  <a:gd name="connsiteX8" fmla="*/ 718433 w 823704"/>
                  <a:gd name="connsiteY8" fmla="*/ 988308 h 1020147"/>
                  <a:gd name="connsiteX9" fmla="*/ 807445 w 823704"/>
                  <a:gd name="connsiteY9" fmla="*/ 988308 h 1020147"/>
                  <a:gd name="connsiteX10" fmla="*/ 819583 w 823704"/>
                  <a:gd name="connsiteY10" fmla="*/ 988308 h 1020147"/>
                  <a:gd name="connsiteX11" fmla="*/ 819583 w 823704"/>
                  <a:gd name="connsiteY11" fmla="*/ 964032 h 1020147"/>
                  <a:gd name="connsiteX12" fmla="*/ 823629 w 823704"/>
                  <a:gd name="connsiteY12" fmla="*/ 312623 h 1020147"/>
                  <a:gd name="connsiteX13" fmla="*/ 815537 w 823704"/>
                  <a:gd name="connsiteY13" fmla="*/ 203380 h 1020147"/>
                  <a:gd name="connsiteX14" fmla="*/ 819583 w 823704"/>
                  <a:gd name="connsiteY14" fmla="*/ 195288 h 1020147"/>
                  <a:gd name="connsiteX15" fmla="*/ 783169 w 823704"/>
                  <a:gd name="connsiteY15" fmla="*/ 195288 h 1020147"/>
                  <a:gd name="connsiteX16" fmla="*/ 491856 w 823704"/>
                  <a:gd name="connsiteY16" fmla="*/ 191242 h 1020147"/>
                  <a:gd name="connsiteX17" fmla="*/ 475672 w 823704"/>
                  <a:gd name="connsiteY17" fmla="*/ 191242 h 1020147"/>
                  <a:gd name="connsiteX18" fmla="*/ 479718 w 823704"/>
                  <a:gd name="connsiteY18" fmla="*/ 158874 h 1020147"/>
                  <a:gd name="connsiteX19" fmla="*/ 479718 w 823704"/>
                  <a:gd name="connsiteY19" fmla="*/ 17263 h 1020147"/>
                  <a:gd name="connsiteX20" fmla="*/ 475672 w 823704"/>
                  <a:gd name="connsiteY20" fmla="*/ 1079 h 1020147"/>
                  <a:gd name="connsiteX21" fmla="*/ 91300 w 823704"/>
                  <a:gd name="connsiteY21" fmla="*/ 5125 h 1020147"/>
                  <a:gd name="connsiteX22" fmla="*/ 18472 w 823704"/>
                  <a:gd name="connsiteY22" fmla="*/ 1079 h 1020147"/>
                  <a:gd name="connsiteX0" fmla="*/ 18472 w 823704"/>
                  <a:gd name="connsiteY0" fmla="*/ 1079 h 1020147"/>
                  <a:gd name="connsiteX1" fmla="*/ 18472 w 823704"/>
                  <a:gd name="connsiteY1" fmla="*/ 401635 h 1020147"/>
                  <a:gd name="connsiteX2" fmla="*/ 22518 w 823704"/>
                  <a:gd name="connsiteY2" fmla="*/ 421865 h 1020147"/>
                  <a:gd name="connsiteX3" fmla="*/ 309785 w 823704"/>
                  <a:gd name="connsiteY3" fmla="*/ 850743 h 1020147"/>
                  <a:gd name="connsiteX4" fmla="*/ 330015 w 823704"/>
                  <a:gd name="connsiteY4" fmla="*/ 870973 h 1020147"/>
                  <a:gd name="connsiteX5" fmla="*/ 382613 w 823704"/>
                  <a:gd name="connsiteY5" fmla="*/ 883111 h 1020147"/>
                  <a:gd name="connsiteX6" fmla="*/ 661789 w 823704"/>
                  <a:gd name="connsiteY6" fmla="*/ 976170 h 1020147"/>
                  <a:gd name="connsiteX7" fmla="*/ 690111 w 823704"/>
                  <a:gd name="connsiteY7" fmla="*/ 988308 h 1020147"/>
                  <a:gd name="connsiteX8" fmla="*/ 718433 w 823704"/>
                  <a:gd name="connsiteY8" fmla="*/ 988308 h 1020147"/>
                  <a:gd name="connsiteX9" fmla="*/ 807445 w 823704"/>
                  <a:gd name="connsiteY9" fmla="*/ 988308 h 1020147"/>
                  <a:gd name="connsiteX10" fmla="*/ 819583 w 823704"/>
                  <a:gd name="connsiteY10" fmla="*/ 988308 h 1020147"/>
                  <a:gd name="connsiteX11" fmla="*/ 819583 w 823704"/>
                  <a:gd name="connsiteY11" fmla="*/ 964032 h 1020147"/>
                  <a:gd name="connsiteX12" fmla="*/ 823629 w 823704"/>
                  <a:gd name="connsiteY12" fmla="*/ 312623 h 1020147"/>
                  <a:gd name="connsiteX13" fmla="*/ 815537 w 823704"/>
                  <a:gd name="connsiteY13" fmla="*/ 203380 h 1020147"/>
                  <a:gd name="connsiteX14" fmla="*/ 819583 w 823704"/>
                  <a:gd name="connsiteY14" fmla="*/ 195288 h 1020147"/>
                  <a:gd name="connsiteX15" fmla="*/ 783169 w 823704"/>
                  <a:gd name="connsiteY15" fmla="*/ 195288 h 1020147"/>
                  <a:gd name="connsiteX16" fmla="*/ 491856 w 823704"/>
                  <a:gd name="connsiteY16" fmla="*/ 191242 h 1020147"/>
                  <a:gd name="connsiteX17" fmla="*/ 475672 w 823704"/>
                  <a:gd name="connsiteY17" fmla="*/ 191242 h 1020147"/>
                  <a:gd name="connsiteX18" fmla="*/ 479718 w 823704"/>
                  <a:gd name="connsiteY18" fmla="*/ 158874 h 1020147"/>
                  <a:gd name="connsiteX19" fmla="*/ 479718 w 823704"/>
                  <a:gd name="connsiteY19" fmla="*/ 17263 h 1020147"/>
                  <a:gd name="connsiteX20" fmla="*/ 475672 w 823704"/>
                  <a:gd name="connsiteY20" fmla="*/ 1079 h 1020147"/>
                  <a:gd name="connsiteX21" fmla="*/ 91300 w 823704"/>
                  <a:gd name="connsiteY21" fmla="*/ 5125 h 1020147"/>
                  <a:gd name="connsiteX22" fmla="*/ 18472 w 823704"/>
                  <a:gd name="connsiteY22" fmla="*/ 1079 h 1020147"/>
                  <a:gd name="connsiteX0" fmla="*/ 4283 w 809515"/>
                  <a:gd name="connsiteY0" fmla="*/ 1079 h 1020147"/>
                  <a:gd name="connsiteX1" fmla="*/ 4283 w 809515"/>
                  <a:gd name="connsiteY1" fmla="*/ 401635 h 1020147"/>
                  <a:gd name="connsiteX2" fmla="*/ 48789 w 809515"/>
                  <a:gd name="connsiteY2" fmla="*/ 482555 h 1020147"/>
                  <a:gd name="connsiteX3" fmla="*/ 295596 w 809515"/>
                  <a:gd name="connsiteY3" fmla="*/ 850743 h 1020147"/>
                  <a:gd name="connsiteX4" fmla="*/ 315826 w 809515"/>
                  <a:gd name="connsiteY4" fmla="*/ 870973 h 1020147"/>
                  <a:gd name="connsiteX5" fmla="*/ 368424 w 809515"/>
                  <a:gd name="connsiteY5" fmla="*/ 883111 h 1020147"/>
                  <a:gd name="connsiteX6" fmla="*/ 647600 w 809515"/>
                  <a:gd name="connsiteY6" fmla="*/ 976170 h 1020147"/>
                  <a:gd name="connsiteX7" fmla="*/ 675922 w 809515"/>
                  <a:gd name="connsiteY7" fmla="*/ 988308 h 1020147"/>
                  <a:gd name="connsiteX8" fmla="*/ 704244 w 809515"/>
                  <a:gd name="connsiteY8" fmla="*/ 988308 h 1020147"/>
                  <a:gd name="connsiteX9" fmla="*/ 793256 w 809515"/>
                  <a:gd name="connsiteY9" fmla="*/ 988308 h 1020147"/>
                  <a:gd name="connsiteX10" fmla="*/ 805394 w 809515"/>
                  <a:gd name="connsiteY10" fmla="*/ 988308 h 1020147"/>
                  <a:gd name="connsiteX11" fmla="*/ 805394 w 809515"/>
                  <a:gd name="connsiteY11" fmla="*/ 964032 h 1020147"/>
                  <a:gd name="connsiteX12" fmla="*/ 809440 w 809515"/>
                  <a:gd name="connsiteY12" fmla="*/ 312623 h 1020147"/>
                  <a:gd name="connsiteX13" fmla="*/ 801348 w 809515"/>
                  <a:gd name="connsiteY13" fmla="*/ 203380 h 1020147"/>
                  <a:gd name="connsiteX14" fmla="*/ 805394 w 809515"/>
                  <a:gd name="connsiteY14" fmla="*/ 195288 h 1020147"/>
                  <a:gd name="connsiteX15" fmla="*/ 768980 w 809515"/>
                  <a:gd name="connsiteY15" fmla="*/ 195288 h 1020147"/>
                  <a:gd name="connsiteX16" fmla="*/ 477667 w 809515"/>
                  <a:gd name="connsiteY16" fmla="*/ 191242 h 1020147"/>
                  <a:gd name="connsiteX17" fmla="*/ 461483 w 809515"/>
                  <a:gd name="connsiteY17" fmla="*/ 191242 h 1020147"/>
                  <a:gd name="connsiteX18" fmla="*/ 465529 w 809515"/>
                  <a:gd name="connsiteY18" fmla="*/ 158874 h 1020147"/>
                  <a:gd name="connsiteX19" fmla="*/ 465529 w 809515"/>
                  <a:gd name="connsiteY19" fmla="*/ 17263 h 1020147"/>
                  <a:gd name="connsiteX20" fmla="*/ 461483 w 809515"/>
                  <a:gd name="connsiteY20" fmla="*/ 1079 h 1020147"/>
                  <a:gd name="connsiteX21" fmla="*/ 77111 w 809515"/>
                  <a:gd name="connsiteY21" fmla="*/ 5125 h 1020147"/>
                  <a:gd name="connsiteX22" fmla="*/ 4283 w 809515"/>
                  <a:gd name="connsiteY22" fmla="*/ 1079 h 1020147"/>
                  <a:gd name="connsiteX0" fmla="*/ 4283 w 809515"/>
                  <a:gd name="connsiteY0" fmla="*/ 1079 h 1020147"/>
                  <a:gd name="connsiteX1" fmla="*/ 4283 w 809515"/>
                  <a:gd name="connsiteY1" fmla="*/ 409727 h 1020147"/>
                  <a:gd name="connsiteX2" fmla="*/ 48789 w 809515"/>
                  <a:gd name="connsiteY2" fmla="*/ 482555 h 1020147"/>
                  <a:gd name="connsiteX3" fmla="*/ 295596 w 809515"/>
                  <a:gd name="connsiteY3" fmla="*/ 850743 h 1020147"/>
                  <a:gd name="connsiteX4" fmla="*/ 315826 w 809515"/>
                  <a:gd name="connsiteY4" fmla="*/ 870973 h 1020147"/>
                  <a:gd name="connsiteX5" fmla="*/ 368424 w 809515"/>
                  <a:gd name="connsiteY5" fmla="*/ 883111 h 1020147"/>
                  <a:gd name="connsiteX6" fmla="*/ 647600 w 809515"/>
                  <a:gd name="connsiteY6" fmla="*/ 976170 h 1020147"/>
                  <a:gd name="connsiteX7" fmla="*/ 675922 w 809515"/>
                  <a:gd name="connsiteY7" fmla="*/ 988308 h 1020147"/>
                  <a:gd name="connsiteX8" fmla="*/ 704244 w 809515"/>
                  <a:gd name="connsiteY8" fmla="*/ 988308 h 1020147"/>
                  <a:gd name="connsiteX9" fmla="*/ 793256 w 809515"/>
                  <a:gd name="connsiteY9" fmla="*/ 988308 h 1020147"/>
                  <a:gd name="connsiteX10" fmla="*/ 805394 w 809515"/>
                  <a:gd name="connsiteY10" fmla="*/ 988308 h 1020147"/>
                  <a:gd name="connsiteX11" fmla="*/ 805394 w 809515"/>
                  <a:gd name="connsiteY11" fmla="*/ 964032 h 1020147"/>
                  <a:gd name="connsiteX12" fmla="*/ 809440 w 809515"/>
                  <a:gd name="connsiteY12" fmla="*/ 312623 h 1020147"/>
                  <a:gd name="connsiteX13" fmla="*/ 801348 w 809515"/>
                  <a:gd name="connsiteY13" fmla="*/ 203380 h 1020147"/>
                  <a:gd name="connsiteX14" fmla="*/ 805394 w 809515"/>
                  <a:gd name="connsiteY14" fmla="*/ 195288 h 1020147"/>
                  <a:gd name="connsiteX15" fmla="*/ 768980 w 809515"/>
                  <a:gd name="connsiteY15" fmla="*/ 195288 h 1020147"/>
                  <a:gd name="connsiteX16" fmla="*/ 477667 w 809515"/>
                  <a:gd name="connsiteY16" fmla="*/ 191242 h 1020147"/>
                  <a:gd name="connsiteX17" fmla="*/ 461483 w 809515"/>
                  <a:gd name="connsiteY17" fmla="*/ 191242 h 1020147"/>
                  <a:gd name="connsiteX18" fmla="*/ 465529 w 809515"/>
                  <a:gd name="connsiteY18" fmla="*/ 158874 h 1020147"/>
                  <a:gd name="connsiteX19" fmla="*/ 465529 w 809515"/>
                  <a:gd name="connsiteY19" fmla="*/ 17263 h 1020147"/>
                  <a:gd name="connsiteX20" fmla="*/ 461483 w 809515"/>
                  <a:gd name="connsiteY20" fmla="*/ 1079 h 1020147"/>
                  <a:gd name="connsiteX21" fmla="*/ 77111 w 809515"/>
                  <a:gd name="connsiteY21" fmla="*/ 5125 h 1020147"/>
                  <a:gd name="connsiteX22" fmla="*/ 4283 w 809515"/>
                  <a:gd name="connsiteY22" fmla="*/ 1079 h 1020147"/>
                  <a:gd name="connsiteX0" fmla="*/ 2657 w 807889"/>
                  <a:gd name="connsiteY0" fmla="*/ 1079 h 1020147"/>
                  <a:gd name="connsiteX1" fmla="*/ 2657 w 807889"/>
                  <a:gd name="connsiteY1" fmla="*/ 409727 h 1020147"/>
                  <a:gd name="connsiteX2" fmla="*/ 47163 w 807889"/>
                  <a:gd name="connsiteY2" fmla="*/ 482555 h 1020147"/>
                  <a:gd name="connsiteX3" fmla="*/ 293970 w 807889"/>
                  <a:gd name="connsiteY3" fmla="*/ 850743 h 1020147"/>
                  <a:gd name="connsiteX4" fmla="*/ 314200 w 807889"/>
                  <a:gd name="connsiteY4" fmla="*/ 870973 h 1020147"/>
                  <a:gd name="connsiteX5" fmla="*/ 366798 w 807889"/>
                  <a:gd name="connsiteY5" fmla="*/ 883111 h 1020147"/>
                  <a:gd name="connsiteX6" fmla="*/ 645974 w 807889"/>
                  <a:gd name="connsiteY6" fmla="*/ 976170 h 1020147"/>
                  <a:gd name="connsiteX7" fmla="*/ 674296 w 807889"/>
                  <a:gd name="connsiteY7" fmla="*/ 988308 h 1020147"/>
                  <a:gd name="connsiteX8" fmla="*/ 702618 w 807889"/>
                  <a:gd name="connsiteY8" fmla="*/ 988308 h 1020147"/>
                  <a:gd name="connsiteX9" fmla="*/ 791630 w 807889"/>
                  <a:gd name="connsiteY9" fmla="*/ 988308 h 1020147"/>
                  <a:gd name="connsiteX10" fmla="*/ 803768 w 807889"/>
                  <a:gd name="connsiteY10" fmla="*/ 988308 h 1020147"/>
                  <a:gd name="connsiteX11" fmla="*/ 803768 w 807889"/>
                  <a:gd name="connsiteY11" fmla="*/ 964032 h 1020147"/>
                  <a:gd name="connsiteX12" fmla="*/ 807814 w 807889"/>
                  <a:gd name="connsiteY12" fmla="*/ 312623 h 1020147"/>
                  <a:gd name="connsiteX13" fmla="*/ 799722 w 807889"/>
                  <a:gd name="connsiteY13" fmla="*/ 203380 h 1020147"/>
                  <a:gd name="connsiteX14" fmla="*/ 803768 w 807889"/>
                  <a:gd name="connsiteY14" fmla="*/ 195288 h 1020147"/>
                  <a:gd name="connsiteX15" fmla="*/ 767354 w 807889"/>
                  <a:gd name="connsiteY15" fmla="*/ 195288 h 1020147"/>
                  <a:gd name="connsiteX16" fmla="*/ 476041 w 807889"/>
                  <a:gd name="connsiteY16" fmla="*/ 191242 h 1020147"/>
                  <a:gd name="connsiteX17" fmla="*/ 459857 w 807889"/>
                  <a:gd name="connsiteY17" fmla="*/ 191242 h 1020147"/>
                  <a:gd name="connsiteX18" fmla="*/ 463903 w 807889"/>
                  <a:gd name="connsiteY18" fmla="*/ 158874 h 1020147"/>
                  <a:gd name="connsiteX19" fmla="*/ 463903 w 807889"/>
                  <a:gd name="connsiteY19" fmla="*/ 17263 h 1020147"/>
                  <a:gd name="connsiteX20" fmla="*/ 459857 w 807889"/>
                  <a:gd name="connsiteY20" fmla="*/ 1079 h 1020147"/>
                  <a:gd name="connsiteX21" fmla="*/ 75485 w 807889"/>
                  <a:gd name="connsiteY21" fmla="*/ 5125 h 1020147"/>
                  <a:gd name="connsiteX22" fmla="*/ 2657 w 807889"/>
                  <a:gd name="connsiteY22" fmla="*/ 1079 h 1020147"/>
                  <a:gd name="connsiteX0" fmla="*/ 4856 w 810088"/>
                  <a:gd name="connsiteY0" fmla="*/ 1079 h 1020147"/>
                  <a:gd name="connsiteX1" fmla="*/ 4856 w 810088"/>
                  <a:gd name="connsiteY1" fmla="*/ 409727 h 1020147"/>
                  <a:gd name="connsiteX2" fmla="*/ 57454 w 810088"/>
                  <a:gd name="connsiteY2" fmla="*/ 502785 h 1020147"/>
                  <a:gd name="connsiteX3" fmla="*/ 296169 w 810088"/>
                  <a:gd name="connsiteY3" fmla="*/ 850743 h 1020147"/>
                  <a:gd name="connsiteX4" fmla="*/ 316399 w 810088"/>
                  <a:gd name="connsiteY4" fmla="*/ 870973 h 1020147"/>
                  <a:gd name="connsiteX5" fmla="*/ 368997 w 810088"/>
                  <a:gd name="connsiteY5" fmla="*/ 883111 h 1020147"/>
                  <a:gd name="connsiteX6" fmla="*/ 648173 w 810088"/>
                  <a:gd name="connsiteY6" fmla="*/ 976170 h 1020147"/>
                  <a:gd name="connsiteX7" fmla="*/ 676495 w 810088"/>
                  <a:gd name="connsiteY7" fmla="*/ 988308 h 1020147"/>
                  <a:gd name="connsiteX8" fmla="*/ 704817 w 810088"/>
                  <a:gd name="connsiteY8" fmla="*/ 988308 h 1020147"/>
                  <a:gd name="connsiteX9" fmla="*/ 793829 w 810088"/>
                  <a:gd name="connsiteY9" fmla="*/ 988308 h 1020147"/>
                  <a:gd name="connsiteX10" fmla="*/ 805967 w 810088"/>
                  <a:gd name="connsiteY10" fmla="*/ 988308 h 1020147"/>
                  <a:gd name="connsiteX11" fmla="*/ 805967 w 810088"/>
                  <a:gd name="connsiteY11" fmla="*/ 964032 h 1020147"/>
                  <a:gd name="connsiteX12" fmla="*/ 810013 w 810088"/>
                  <a:gd name="connsiteY12" fmla="*/ 312623 h 1020147"/>
                  <a:gd name="connsiteX13" fmla="*/ 801921 w 810088"/>
                  <a:gd name="connsiteY13" fmla="*/ 203380 h 1020147"/>
                  <a:gd name="connsiteX14" fmla="*/ 805967 w 810088"/>
                  <a:gd name="connsiteY14" fmla="*/ 195288 h 1020147"/>
                  <a:gd name="connsiteX15" fmla="*/ 769553 w 810088"/>
                  <a:gd name="connsiteY15" fmla="*/ 195288 h 1020147"/>
                  <a:gd name="connsiteX16" fmla="*/ 478240 w 810088"/>
                  <a:gd name="connsiteY16" fmla="*/ 191242 h 1020147"/>
                  <a:gd name="connsiteX17" fmla="*/ 462056 w 810088"/>
                  <a:gd name="connsiteY17" fmla="*/ 191242 h 1020147"/>
                  <a:gd name="connsiteX18" fmla="*/ 466102 w 810088"/>
                  <a:gd name="connsiteY18" fmla="*/ 158874 h 1020147"/>
                  <a:gd name="connsiteX19" fmla="*/ 466102 w 810088"/>
                  <a:gd name="connsiteY19" fmla="*/ 17263 h 1020147"/>
                  <a:gd name="connsiteX20" fmla="*/ 462056 w 810088"/>
                  <a:gd name="connsiteY20" fmla="*/ 1079 h 1020147"/>
                  <a:gd name="connsiteX21" fmla="*/ 77684 w 810088"/>
                  <a:gd name="connsiteY21" fmla="*/ 5125 h 1020147"/>
                  <a:gd name="connsiteX22" fmla="*/ 4856 w 810088"/>
                  <a:gd name="connsiteY22" fmla="*/ 1079 h 1020147"/>
                  <a:gd name="connsiteX0" fmla="*/ 4856 w 810088"/>
                  <a:gd name="connsiteY0" fmla="*/ 13217 h 1020147"/>
                  <a:gd name="connsiteX1" fmla="*/ 4856 w 810088"/>
                  <a:gd name="connsiteY1" fmla="*/ 409727 h 1020147"/>
                  <a:gd name="connsiteX2" fmla="*/ 57454 w 810088"/>
                  <a:gd name="connsiteY2" fmla="*/ 502785 h 1020147"/>
                  <a:gd name="connsiteX3" fmla="*/ 296169 w 810088"/>
                  <a:gd name="connsiteY3" fmla="*/ 850743 h 1020147"/>
                  <a:gd name="connsiteX4" fmla="*/ 316399 w 810088"/>
                  <a:gd name="connsiteY4" fmla="*/ 870973 h 1020147"/>
                  <a:gd name="connsiteX5" fmla="*/ 368997 w 810088"/>
                  <a:gd name="connsiteY5" fmla="*/ 883111 h 1020147"/>
                  <a:gd name="connsiteX6" fmla="*/ 648173 w 810088"/>
                  <a:gd name="connsiteY6" fmla="*/ 976170 h 1020147"/>
                  <a:gd name="connsiteX7" fmla="*/ 676495 w 810088"/>
                  <a:gd name="connsiteY7" fmla="*/ 988308 h 1020147"/>
                  <a:gd name="connsiteX8" fmla="*/ 704817 w 810088"/>
                  <a:gd name="connsiteY8" fmla="*/ 988308 h 1020147"/>
                  <a:gd name="connsiteX9" fmla="*/ 793829 w 810088"/>
                  <a:gd name="connsiteY9" fmla="*/ 988308 h 1020147"/>
                  <a:gd name="connsiteX10" fmla="*/ 805967 w 810088"/>
                  <a:gd name="connsiteY10" fmla="*/ 988308 h 1020147"/>
                  <a:gd name="connsiteX11" fmla="*/ 805967 w 810088"/>
                  <a:gd name="connsiteY11" fmla="*/ 964032 h 1020147"/>
                  <a:gd name="connsiteX12" fmla="*/ 810013 w 810088"/>
                  <a:gd name="connsiteY12" fmla="*/ 312623 h 1020147"/>
                  <a:gd name="connsiteX13" fmla="*/ 801921 w 810088"/>
                  <a:gd name="connsiteY13" fmla="*/ 203380 h 1020147"/>
                  <a:gd name="connsiteX14" fmla="*/ 805967 w 810088"/>
                  <a:gd name="connsiteY14" fmla="*/ 195288 h 1020147"/>
                  <a:gd name="connsiteX15" fmla="*/ 769553 w 810088"/>
                  <a:gd name="connsiteY15" fmla="*/ 195288 h 1020147"/>
                  <a:gd name="connsiteX16" fmla="*/ 478240 w 810088"/>
                  <a:gd name="connsiteY16" fmla="*/ 191242 h 1020147"/>
                  <a:gd name="connsiteX17" fmla="*/ 462056 w 810088"/>
                  <a:gd name="connsiteY17" fmla="*/ 191242 h 1020147"/>
                  <a:gd name="connsiteX18" fmla="*/ 466102 w 810088"/>
                  <a:gd name="connsiteY18" fmla="*/ 158874 h 1020147"/>
                  <a:gd name="connsiteX19" fmla="*/ 466102 w 810088"/>
                  <a:gd name="connsiteY19" fmla="*/ 17263 h 1020147"/>
                  <a:gd name="connsiteX20" fmla="*/ 462056 w 810088"/>
                  <a:gd name="connsiteY20" fmla="*/ 1079 h 1020147"/>
                  <a:gd name="connsiteX21" fmla="*/ 77684 w 810088"/>
                  <a:gd name="connsiteY21" fmla="*/ 5125 h 1020147"/>
                  <a:gd name="connsiteX22" fmla="*/ 4856 w 810088"/>
                  <a:gd name="connsiteY22" fmla="*/ 13217 h 1020147"/>
                  <a:gd name="connsiteX0" fmla="*/ 4856 w 810088"/>
                  <a:gd name="connsiteY0" fmla="*/ 13217 h 1020147"/>
                  <a:gd name="connsiteX1" fmla="*/ 4856 w 810088"/>
                  <a:gd name="connsiteY1" fmla="*/ 409727 h 1020147"/>
                  <a:gd name="connsiteX2" fmla="*/ 57454 w 810088"/>
                  <a:gd name="connsiteY2" fmla="*/ 502785 h 1020147"/>
                  <a:gd name="connsiteX3" fmla="*/ 296169 w 810088"/>
                  <a:gd name="connsiteY3" fmla="*/ 850743 h 1020147"/>
                  <a:gd name="connsiteX4" fmla="*/ 316399 w 810088"/>
                  <a:gd name="connsiteY4" fmla="*/ 870973 h 1020147"/>
                  <a:gd name="connsiteX5" fmla="*/ 368997 w 810088"/>
                  <a:gd name="connsiteY5" fmla="*/ 883111 h 1020147"/>
                  <a:gd name="connsiteX6" fmla="*/ 648173 w 810088"/>
                  <a:gd name="connsiteY6" fmla="*/ 976170 h 1020147"/>
                  <a:gd name="connsiteX7" fmla="*/ 676495 w 810088"/>
                  <a:gd name="connsiteY7" fmla="*/ 988308 h 1020147"/>
                  <a:gd name="connsiteX8" fmla="*/ 704817 w 810088"/>
                  <a:gd name="connsiteY8" fmla="*/ 988308 h 1020147"/>
                  <a:gd name="connsiteX9" fmla="*/ 793829 w 810088"/>
                  <a:gd name="connsiteY9" fmla="*/ 988308 h 1020147"/>
                  <a:gd name="connsiteX10" fmla="*/ 805967 w 810088"/>
                  <a:gd name="connsiteY10" fmla="*/ 988308 h 1020147"/>
                  <a:gd name="connsiteX11" fmla="*/ 805967 w 810088"/>
                  <a:gd name="connsiteY11" fmla="*/ 964032 h 1020147"/>
                  <a:gd name="connsiteX12" fmla="*/ 810013 w 810088"/>
                  <a:gd name="connsiteY12" fmla="*/ 312623 h 1020147"/>
                  <a:gd name="connsiteX13" fmla="*/ 801921 w 810088"/>
                  <a:gd name="connsiteY13" fmla="*/ 203380 h 1020147"/>
                  <a:gd name="connsiteX14" fmla="*/ 805967 w 810088"/>
                  <a:gd name="connsiteY14" fmla="*/ 195288 h 1020147"/>
                  <a:gd name="connsiteX15" fmla="*/ 769553 w 810088"/>
                  <a:gd name="connsiteY15" fmla="*/ 195288 h 1020147"/>
                  <a:gd name="connsiteX16" fmla="*/ 478240 w 810088"/>
                  <a:gd name="connsiteY16" fmla="*/ 191242 h 1020147"/>
                  <a:gd name="connsiteX17" fmla="*/ 462056 w 810088"/>
                  <a:gd name="connsiteY17" fmla="*/ 191242 h 1020147"/>
                  <a:gd name="connsiteX18" fmla="*/ 466102 w 810088"/>
                  <a:gd name="connsiteY18" fmla="*/ 158874 h 1020147"/>
                  <a:gd name="connsiteX19" fmla="*/ 466102 w 810088"/>
                  <a:gd name="connsiteY19" fmla="*/ 17263 h 1020147"/>
                  <a:gd name="connsiteX20" fmla="*/ 462056 w 810088"/>
                  <a:gd name="connsiteY20" fmla="*/ 1079 h 1020147"/>
                  <a:gd name="connsiteX21" fmla="*/ 77684 w 810088"/>
                  <a:gd name="connsiteY21" fmla="*/ 5125 h 1020147"/>
                  <a:gd name="connsiteX22" fmla="*/ 4856 w 810088"/>
                  <a:gd name="connsiteY22" fmla="*/ 13217 h 1020147"/>
                  <a:gd name="connsiteX0" fmla="*/ 3823 w 809055"/>
                  <a:gd name="connsiteY0" fmla="*/ 13217 h 1020147"/>
                  <a:gd name="connsiteX1" fmla="*/ 3823 w 809055"/>
                  <a:gd name="connsiteY1" fmla="*/ 409727 h 1020147"/>
                  <a:gd name="connsiteX2" fmla="*/ 56421 w 809055"/>
                  <a:gd name="connsiteY2" fmla="*/ 502785 h 1020147"/>
                  <a:gd name="connsiteX3" fmla="*/ 295136 w 809055"/>
                  <a:gd name="connsiteY3" fmla="*/ 850743 h 1020147"/>
                  <a:gd name="connsiteX4" fmla="*/ 315366 w 809055"/>
                  <a:gd name="connsiteY4" fmla="*/ 870973 h 1020147"/>
                  <a:gd name="connsiteX5" fmla="*/ 367964 w 809055"/>
                  <a:gd name="connsiteY5" fmla="*/ 883111 h 1020147"/>
                  <a:gd name="connsiteX6" fmla="*/ 647140 w 809055"/>
                  <a:gd name="connsiteY6" fmla="*/ 976170 h 1020147"/>
                  <a:gd name="connsiteX7" fmla="*/ 675462 w 809055"/>
                  <a:gd name="connsiteY7" fmla="*/ 988308 h 1020147"/>
                  <a:gd name="connsiteX8" fmla="*/ 703784 w 809055"/>
                  <a:gd name="connsiteY8" fmla="*/ 988308 h 1020147"/>
                  <a:gd name="connsiteX9" fmla="*/ 792796 w 809055"/>
                  <a:gd name="connsiteY9" fmla="*/ 988308 h 1020147"/>
                  <a:gd name="connsiteX10" fmla="*/ 804934 w 809055"/>
                  <a:gd name="connsiteY10" fmla="*/ 988308 h 1020147"/>
                  <a:gd name="connsiteX11" fmla="*/ 804934 w 809055"/>
                  <a:gd name="connsiteY11" fmla="*/ 964032 h 1020147"/>
                  <a:gd name="connsiteX12" fmla="*/ 808980 w 809055"/>
                  <a:gd name="connsiteY12" fmla="*/ 312623 h 1020147"/>
                  <a:gd name="connsiteX13" fmla="*/ 800888 w 809055"/>
                  <a:gd name="connsiteY13" fmla="*/ 203380 h 1020147"/>
                  <a:gd name="connsiteX14" fmla="*/ 804934 w 809055"/>
                  <a:gd name="connsiteY14" fmla="*/ 195288 h 1020147"/>
                  <a:gd name="connsiteX15" fmla="*/ 768520 w 809055"/>
                  <a:gd name="connsiteY15" fmla="*/ 195288 h 1020147"/>
                  <a:gd name="connsiteX16" fmla="*/ 477207 w 809055"/>
                  <a:gd name="connsiteY16" fmla="*/ 191242 h 1020147"/>
                  <a:gd name="connsiteX17" fmla="*/ 461023 w 809055"/>
                  <a:gd name="connsiteY17" fmla="*/ 191242 h 1020147"/>
                  <a:gd name="connsiteX18" fmla="*/ 465069 w 809055"/>
                  <a:gd name="connsiteY18" fmla="*/ 158874 h 1020147"/>
                  <a:gd name="connsiteX19" fmla="*/ 465069 w 809055"/>
                  <a:gd name="connsiteY19" fmla="*/ 17263 h 1020147"/>
                  <a:gd name="connsiteX20" fmla="*/ 461023 w 809055"/>
                  <a:gd name="connsiteY20" fmla="*/ 1079 h 1020147"/>
                  <a:gd name="connsiteX21" fmla="*/ 76651 w 809055"/>
                  <a:gd name="connsiteY21" fmla="*/ 5125 h 1020147"/>
                  <a:gd name="connsiteX22" fmla="*/ 3823 w 809055"/>
                  <a:gd name="connsiteY22" fmla="*/ 13217 h 1020147"/>
                  <a:gd name="connsiteX0" fmla="*/ 0 w 805232"/>
                  <a:gd name="connsiteY0" fmla="*/ 13217 h 1020147"/>
                  <a:gd name="connsiteX1" fmla="*/ 8092 w 805232"/>
                  <a:gd name="connsiteY1" fmla="*/ 417819 h 1020147"/>
                  <a:gd name="connsiteX2" fmla="*/ 52598 w 805232"/>
                  <a:gd name="connsiteY2" fmla="*/ 502785 h 1020147"/>
                  <a:gd name="connsiteX3" fmla="*/ 291313 w 805232"/>
                  <a:gd name="connsiteY3" fmla="*/ 850743 h 1020147"/>
                  <a:gd name="connsiteX4" fmla="*/ 311543 w 805232"/>
                  <a:gd name="connsiteY4" fmla="*/ 870973 h 1020147"/>
                  <a:gd name="connsiteX5" fmla="*/ 364141 w 805232"/>
                  <a:gd name="connsiteY5" fmla="*/ 883111 h 1020147"/>
                  <a:gd name="connsiteX6" fmla="*/ 643317 w 805232"/>
                  <a:gd name="connsiteY6" fmla="*/ 976170 h 1020147"/>
                  <a:gd name="connsiteX7" fmla="*/ 671639 w 805232"/>
                  <a:gd name="connsiteY7" fmla="*/ 988308 h 1020147"/>
                  <a:gd name="connsiteX8" fmla="*/ 699961 w 805232"/>
                  <a:gd name="connsiteY8" fmla="*/ 988308 h 1020147"/>
                  <a:gd name="connsiteX9" fmla="*/ 788973 w 805232"/>
                  <a:gd name="connsiteY9" fmla="*/ 988308 h 1020147"/>
                  <a:gd name="connsiteX10" fmla="*/ 801111 w 805232"/>
                  <a:gd name="connsiteY10" fmla="*/ 988308 h 1020147"/>
                  <a:gd name="connsiteX11" fmla="*/ 801111 w 805232"/>
                  <a:gd name="connsiteY11" fmla="*/ 964032 h 1020147"/>
                  <a:gd name="connsiteX12" fmla="*/ 805157 w 805232"/>
                  <a:gd name="connsiteY12" fmla="*/ 312623 h 1020147"/>
                  <a:gd name="connsiteX13" fmla="*/ 797065 w 805232"/>
                  <a:gd name="connsiteY13" fmla="*/ 203380 h 1020147"/>
                  <a:gd name="connsiteX14" fmla="*/ 801111 w 805232"/>
                  <a:gd name="connsiteY14" fmla="*/ 195288 h 1020147"/>
                  <a:gd name="connsiteX15" fmla="*/ 764697 w 805232"/>
                  <a:gd name="connsiteY15" fmla="*/ 195288 h 1020147"/>
                  <a:gd name="connsiteX16" fmla="*/ 473384 w 805232"/>
                  <a:gd name="connsiteY16" fmla="*/ 191242 h 1020147"/>
                  <a:gd name="connsiteX17" fmla="*/ 457200 w 805232"/>
                  <a:gd name="connsiteY17" fmla="*/ 191242 h 1020147"/>
                  <a:gd name="connsiteX18" fmla="*/ 461246 w 805232"/>
                  <a:gd name="connsiteY18" fmla="*/ 158874 h 1020147"/>
                  <a:gd name="connsiteX19" fmla="*/ 461246 w 805232"/>
                  <a:gd name="connsiteY19" fmla="*/ 17263 h 1020147"/>
                  <a:gd name="connsiteX20" fmla="*/ 457200 w 805232"/>
                  <a:gd name="connsiteY20" fmla="*/ 1079 h 1020147"/>
                  <a:gd name="connsiteX21" fmla="*/ 72828 w 805232"/>
                  <a:gd name="connsiteY21" fmla="*/ 5125 h 1020147"/>
                  <a:gd name="connsiteX22" fmla="*/ 0 w 805232"/>
                  <a:gd name="connsiteY22" fmla="*/ 13217 h 1020147"/>
                  <a:gd name="connsiteX0" fmla="*/ 0 w 805232"/>
                  <a:gd name="connsiteY0" fmla="*/ 13217 h 1020147"/>
                  <a:gd name="connsiteX1" fmla="*/ 8092 w 805232"/>
                  <a:gd name="connsiteY1" fmla="*/ 417819 h 1020147"/>
                  <a:gd name="connsiteX2" fmla="*/ 52598 w 805232"/>
                  <a:gd name="connsiteY2" fmla="*/ 502785 h 1020147"/>
                  <a:gd name="connsiteX3" fmla="*/ 291313 w 805232"/>
                  <a:gd name="connsiteY3" fmla="*/ 850743 h 1020147"/>
                  <a:gd name="connsiteX4" fmla="*/ 311543 w 805232"/>
                  <a:gd name="connsiteY4" fmla="*/ 870973 h 1020147"/>
                  <a:gd name="connsiteX5" fmla="*/ 364141 w 805232"/>
                  <a:gd name="connsiteY5" fmla="*/ 883111 h 1020147"/>
                  <a:gd name="connsiteX6" fmla="*/ 643317 w 805232"/>
                  <a:gd name="connsiteY6" fmla="*/ 976170 h 1020147"/>
                  <a:gd name="connsiteX7" fmla="*/ 671639 w 805232"/>
                  <a:gd name="connsiteY7" fmla="*/ 988308 h 1020147"/>
                  <a:gd name="connsiteX8" fmla="*/ 699961 w 805232"/>
                  <a:gd name="connsiteY8" fmla="*/ 988308 h 1020147"/>
                  <a:gd name="connsiteX9" fmla="*/ 788973 w 805232"/>
                  <a:gd name="connsiteY9" fmla="*/ 988308 h 1020147"/>
                  <a:gd name="connsiteX10" fmla="*/ 801111 w 805232"/>
                  <a:gd name="connsiteY10" fmla="*/ 988308 h 1020147"/>
                  <a:gd name="connsiteX11" fmla="*/ 801111 w 805232"/>
                  <a:gd name="connsiteY11" fmla="*/ 964032 h 1020147"/>
                  <a:gd name="connsiteX12" fmla="*/ 805157 w 805232"/>
                  <a:gd name="connsiteY12" fmla="*/ 312623 h 1020147"/>
                  <a:gd name="connsiteX13" fmla="*/ 797065 w 805232"/>
                  <a:gd name="connsiteY13" fmla="*/ 203380 h 1020147"/>
                  <a:gd name="connsiteX14" fmla="*/ 801111 w 805232"/>
                  <a:gd name="connsiteY14" fmla="*/ 195288 h 1020147"/>
                  <a:gd name="connsiteX15" fmla="*/ 764697 w 805232"/>
                  <a:gd name="connsiteY15" fmla="*/ 195288 h 1020147"/>
                  <a:gd name="connsiteX16" fmla="*/ 473384 w 805232"/>
                  <a:gd name="connsiteY16" fmla="*/ 191242 h 1020147"/>
                  <a:gd name="connsiteX17" fmla="*/ 457200 w 805232"/>
                  <a:gd name="connsiteY17" fmla="*/ 191242 h 1020147"/>
                  <a:gd name="connsiteX18" fmla="*/ 461246 w 805232"/>
                  <a:gd name="connsiteY18" fmla="*/ 158874 h 1020147"/>
                  <a:gd name="connsiteX19" fmla="*/ 461246 w 805232"/>
                  <a:gd name="connsiteY19" fmla="*/ 17263 h 1020147"/>
                  <a:gd name="connsiteX20" fmla="*/ 457200 w 805232"/>
                  <a:gd name="connsiteY20" fmla="*/ 1079 h 1020147"/>
                  <a:gd name="connsiteX21" fmla="*/ 72828 w 805232"/>
                  <a:gd name="connsiteY21" fmla="*/ 5125 h 1020147"/>
                  <a:gd name="connsiteX22" fmla="*/ 0 w 805232"/>
                  <a:gd name="connsiteY22" fmla="*/ 13217 h 1020147"/>
                  <a:gd name="connsiteX0" fmla="*/ 3224 w 800364"/>
                  <a:gd name="connsiteY0" fmla="*/ 17263 h 1020147"/>
                  <a:gd name="connsiteX1" fmla="*/ 3224 w 800364"/>
                  <a:gd name="connsiteY1" fmla="*/ 417819 h 1020147"/>
                  <a:gd name="connsiteX2" fmla="*/ 47730 w 800364"/>
                  <a:gd name="connsiteY2" fmla="*/ 502785 h 1020147"/>
                  <a:gd name="connsiteX3" fmla="*/ 286445 w 800364"/>
                  <a:gd name="connsiteY3" fmla="*/ 850743 h 1020147"/>
                  <a:gd name="connsiteX4" fmla="*/ 306675 w 800364"/>
                  <a:gd name="connsiteY4" fmla="*/ 870973 h 1020147"/>
                  <a:gd name="connsiteX5" fmla="*/ 359273 w 800364"/>
                  <a:gd name="connsiteY5" fmla="*/ 883111 h 1020147"/>
                  <a:gd name="connsiteX6" fmla="*/ 638449 w 800364"/>
                  <a:gd name="connsiteY6" fmla="*/ 976170 h 1020147"/>
                  <a:gd name="connsiteX7" fmla="*/ 666771 w 800364"/>
                  <a:gd name="connsiteY7" fmla="*/ 988308 h 1020147"/>
                  <a:gd name="connsiteX8" fmla="*/ 695093 w 800364"/>
                  <a:gd name="connsiteY8" fmla="*/ 988308 h 1020147"/>
                  <a:gd name="connsiteX9" fmla="*/ 784105 w 800364"/>
                  <a:gd name="connsiteY9" fmla="*/ 988308 h 1020147"/>
                  <a:gd name="connsiteX10" fmla="*/ 796243 w 800364"/>
                  <a:gd name="connsiteY10" fmla="*/ 988308 h 1020147"/>
                  <a:gd name="connsiteX11" fmla="*/ 796243 w 800364"/>
                  <a:gd name="connsiteY11" fmla="*/ 964032 h 1020147"/>
                  <a:gd name="connsiteX12" fmla="*/ 800289 w 800364"/>
                  <a:gd name="connsiteY12" fmla="*/ 312623 h 1020147"/>
                  <a:gd name="connsiteX13" fmla="*/ 792197 w 800364"/>
                  <a:gd name="connsiteY13" fmla="*/ 203380 h 1020147"/>
                  <a:gd name="connsiteX14" fmla="*/ 796243 w 800364"/>
                  <a:gd name="connsiteY14" fmla="*/ 195288 h 1020147"/>
                  <a:gd name="connsiteX15" fmla="*/ 759829 w 800364"/>
                  <a:gd name="connsiteY15" fmla="*/ 195288 h 1020147"/>
                  <a:gd name="connsiteX16" fmla="*/ 468516 w 800364"/>
                  <a:gd name="connsiteY16" fmla="*/ 191242 h 1020147"/>
                  <a:gd name="connsiteX17" fmla="*/ 452332 w 800364"/>
                  <a:gd name="connsiteY17" fmla="*/ 191242 h 1020147"/>
                  <a:gd name="connsiteX18" fmla="*/ 456378 w 800364"/>
                  <a:gd name="connsiteY18" fmla="*/ 158874 h 1020147"/>
                  <a:gd name="connsiteX19" fmla="*/ 456378 w 800364"/>
                  <a:gd name="connsiteY19" fmla="*/ 17263 h 1020147"/>
                  <a:gd name="connsiteX20" fmla="*/ 452332 w 800364"/>
                  <a:gd name="connsiteY20" fmla="*/ 1079 h 1020147"/>
                  <a:gd name="connsiteX21" fmla="*/ 67960 w 800364"/>
                  <a:gd name="connsiteY21" fmla="*/ 5125 h 1020147"/>
                  <a:gd name="connsiteX22" fmla="*/ 3224 w 800364"/>
                  <a:gd name="connsiteY22" fmla="*/ 17263 h 1020147"/>
                  <a:gd name="connsiteX0" fmla="*/ 4122 w 801262"/>
                  <a:gd name="connsiteY0" fmla="*/ 17263 h 1020147"/>
                  <a:gd name="connsiteX1" fmla="*/ 4122 w 801262"/>
                  <a:gd name="connsiteY1" fmla="*/ 417819 h 1020147"/>
                  <a:gd name="connsiteX2" fmla="*/ 60766 w 801262"/>
                  <a:gd name="connsiteY2" fmla="*/ 531108 h 1020147"/>
                  <a:gd name="connsiteX3" fmla="*/ 287343 w 801262"/>
                  <a:gd name="connsiteY3" fmla="*/ 850743 h 1020147"/>
                  <a:gd name="connsiteX4" fmla="*/ 307573 w 801262"/>
                  <a:gd name="connsiteY4" fmla="*/ 870973 h 1020147"/>
                  <a:gd name="connsiteX5" fmla="*/ 360171 w 801262"/>
                  <a:gd name="connsiteY5" fmla="*/ 883111 h 1020147"/>
                  <a:gd name="connsiteX6" fmla="*/ 639347 w 801262"/>
                  <a:gd name="connsiteY6" fmla="*/ 976170 h 1020147"/>
                  <a:gd name="connsiteX7" fmla="*/ 667669 w 801262"/>
                  <a:gd name="connsiteY7" fmla="*/ 988308 h 1020147"/>
                  <a:gd name="connsiteX8" fmla="*/ 695991 w 801262"/>
                  <a:gd name="connsiteY8" fmla="*/ 988308 h 1020147"/>
                  <a:gd name="connsiteX9" fmla="*/ 785003 w 801262"/>
                  <a:gd name="connsiteY9" fmla="*/ 988308 h 1020147"/>
                  <a:gd name="connsiteX10" fmla="*/ 797141 w 801262"/>
                  <a:gd name="connsiteY10" fmla="*/ 988308 h 1020147"/>
                  <a:gd name="connsiteX11" fmla="*/ 797141 w 801262"/>
                  <a:gd name="connsiteY11" fmla="*/ 964032 h 1020147"/>
                  <a:gd name="connsiteX12" fmla="*/ 801187 w 801262"/>
                  <a:gd name="connsiteY12" fmla="*/ 312623 h 1020147"/>
                  <a:gd name="connsiteX13" fmla="*/ 793095 w 801262"/>
                  <a:gd name="connsiteY13" fmla="*/ 203380 h 1020147"/>
                  <a:gd name="connsiteX14" fmla="*/ 797141 w 801262"/>
                  <a:gd name="connsiteY14" fmla="*/ 195288 h 1020147"/>
                  <a:gd name="connsiteX15" fmla="*/ 760727 w 801262"/>
                  <a:gd name="connsiteY15" fmla="*/ 195288 h 1020147"/>
                  <a:gd name="connsiteX16" fmla="*/ 469414 w 801262"/>
                  <a:gd name="connsiteY16" fmla="*/ 191242 h 1020147"/>
                  <a:gd name="connsiteX17" fmla="*/ 453230 w 801262"/>
                  <a:gd name="connsiteY17" fmla="*/ 191242 h 1020147"/>
                  <a:gd name="connsiteX18" fmla="*/ 457276 w 801262"/>
                  <a:gd name="connsiteY18" fmla="*/ 158874 h 1020147"/>
                  <a:gd name="connsiteX19" fmla="*/ 457276 w 801262"/>
                  <a:gd name="connsiteY19" fmla="*/ 17263 h 1020147"/>
                  <a:gd name="connsiteX20" fmla="*/ 453230 w 801262"/>
                  <a:gd name="connsiteY20" fmla="*/ 1079 h 1020147"/>
                  <a:gd name="connsiteX21" fmla="*/ 68858 w 801262"/>
                  <a:gd name="connsiteY21" fmla="*/ 5125 h 1020147"/>
                  <a:gd name="connsiteX22" fmla="*/ 4122 w 801262"/>
                  <a:gd name="connsiteY22" fmla="*/ 17263 h 1020147"/>
                  <a:gd name="connsiteX0" fmla="*/ 4122 w 801262"/>
                  <a:gd name="connsiteY0" fmla="*/ 17263 h 1020147"/>
                  <a:gd name="connsiteX1" fmla="*/ 4122 w 801262"/>
                  <a:gd name="connsiteY1" fmla="*/ 417819 h 1020147"/>
                  <a:gd name="connsiteX2" fmla="*/ 60766 w 801262"/>
                  <a:gd name="connsiteY2" fmla="*/ 531108 h 1020147"/>
                  <a:gd name="connsiteX3" fmla="*/ 287343 w 801262"/>
                  <a:gd name="connsiteY3" fmla="*/ 850743 h 1020147"/>
                  <a:gd name="connsiteX4" fmla="*/ 307573 w 801262"/>
                  <a:gd name="connsiteY4" fmla="*/ 870973 h 1020147"/>
                  <a:gd name="connsiteX5" fmla="*/ 360171 w 801262"/>
                  <a:gd name="connsiteY5" fmla="*/ 883111 h 1020147"/>
                  <a:gd name="connsiteX6" fmla="*/ 639347 w 801262"/>
                  <a:gd name="connsiteY6" fmla="*/ 976170 h 1020147"/>
                  <a:gd name="connsiteX7" fmla="*/ 667669 w 801262"/>
                  <a:gd name="connsiteY7" fmla="*/ 988308 h 1020147"/>
                  <a:gd name="connsiteX8" fmla="*/ 695991 w 801262"/>
                  <a:gd name="connsiteY8" fmla="*/ 988308 h 1020147"/>
                  <a:gd name="connsiteX9" fmla="*/ 785003 w 801262"/>
                  <a:gd name="connsiteY9" fmla="*/ 988308 h 1020147"/>
                  <a:gd name="connsiteX10" fmla="*/ 797141 w 801262"/>
                  <a:gd name="connsiteY10" fmla="*/ 988308 h 1020147"/>
                  <a:gd name="connsiteX11" fmla="*/ 797141 w 801262"/>
                  <a:gd name="connsiteY11" fmla="*/ 964032 h 1020147"/>
                  <a:gd name="connsiteX12" fmla="*/ 801187 w 801262"/>
                  <a:gd name="connsiteY12" fmla="*/ 312623 h 1020147"/>
                  <a:gd name="connsiteX13" fmla="*/ 793095 w 801262"/>
                  <a:gd name="connsiteY13" fmla="*/ 203380 h 1020147"/>
                  <a:gd name="connsiteX14" fmla="*/ 797141 w 801262"/>
                  <a:gd name="connsiteY14" fmla="*/ 195288 h 1020147"/>
                  <a:gd name="connsiteX15" fmla="*/ 760727 w 801262"/>
                  <a:gd name="connsiteY15" fmla="*/ 195288 h 1020147"/>
                  <a:gd name="connsiteX16" fmla="*/ 469414 w 801262"/>
                  <a:gd name="connsiteY16" fmla="*/ 191242 h 1020147"/>
                  <a:gd name="connsiteX17" fmla="*/ 453230 w 801262"/>
                  <a:gd name="connsiteY17" fmla="*/ 191242 h 1020147"/>
                  <a:gd name="connsiteX18" fmla="*/ 457276 w 801262"/>
                  <a:gd name="connsiteY18" fmla="*/ 158874 h 1020147"/>
                  <a:gd name="connsiteX19" fmla="*/ 457276 w 801262"/>
                  <a:gd name="connsiteY19" fmla="*/ 17263 h 1020147"/>
                  <a:gd name="connsiteX20" fmla="*/ 453230 w 801262"/>
                  <a:gd name="connsiteY20" fmla="*/ 1079 h 1020147"/>
                  <a:gd name="connsiteX21" fmla="*/ 68858 w 801262"/>
                  <a:gd name="connsiteY21" fmla="*/ 5125 h 1020147"/>
                  <a:gd name="connsiteX22" fmla="*/ 4122 w 801262"/>
                  <a:gd name="connsiteY22" fmla="*/ 17263 h 1020147"/>
                  <a:gd name="connsiteX0" fmla="*/ 4122 w 801262"/>
                  <a:gd name="connsiteY0" fmla="*/ 14963 h 1017847"/>
                  <a:gd name="connsiteX1" fmla="*/ 4122 w 801262"/>
                  <a:gd name="connsiteY1" fmla="*/ 415519 h 1017847"/>
                  <a:gd name="connsiteX2" fmla="*/ 60766 w 801262"/>
                  <a:gd name="connsiteY2" fmla="*/ 528808 h 1017847"/>
                  <a:gd name="connsiteX3" fmla="*/ 287343 w 801262"/>
                  <a:gd name="connsiteY3" fmla="*/ 848443 h 1017847"/>
                  <a:gd name="connsiteX4" fmla="*/ 307573 w 801262"/>
                  <a:gd name="connsiteY4" fmla="*/ 868673 h 1017847"/>
                  <a:gd name="connsiteX5" fmla="*/ 360171 w 801262"/>
                  <a:gd name="connsiteY5" fmla="*/ 880811 h 1017847"/>
                  <a:gd name="connsiteX6" fmla="*/ 639347 w 801262"/>
                  <a:gd name="connsiteY6" fmla="*/ 973870 h 1017847"/>
                  <a:gd name="connsiteX7" fmla="*/ 667669 w 801262"/>
                  <a:gd name="connsiteY7" fmla="*/ 986008 h 1017847"/>
                  <a:gd name="connsiteX8" fmla="*/ 695991 w 801262"/>
                  <a:gd name="connsiteY8" fmla="*/ 986008 h 1017847"/>
                  <a:gd name="connsiteX9" fmla="*/ 785003 w 801262"/>
                  <a:gd name="connsiteY9" fmla="*/ 986008 h 1017847"/>
                  <a:gd name="connsiteX10" fmla="*/ 797141 w 801262"/>
                  <a:gd name="connsiteY10" fmla="*/ 986008 h 1017847"/>
                  <a:gd name="connsiteX11" fmla="*/ 797141 w 801262"/>
                  <a:gd name="connsiteY11" fmla="*/ 961732 h 1017847"/>
                  <a:gd name="connsiteX12" fmla="*/ 801187 w 801262"/>
                  <a:gd name="connsiteY12" fmla="*/ 310323 h 1017847"/>
                  <a:gd name="connsiteX13" fmla="*/ 793095 w 801262"/>
                  <a:gd name="connsiteY13" fmla="*/ 201080 h 1017847"/>
                  <a:gd name="connsiteX14" fmla="*/ 797141 w 801262"/>
                  <a:gd name="connsiteY14" fmla="*/ 192988 h 1017847"/>
                  <a:gd name="connsiteX15" fmla="*/ 760727 w 801262"/>
                  <a:gd name="connsiteY15" fmla="*/ 192988 h 1017847"/>
                  <a:gd name="connsiteX16" fmla="*/ 469414 w 801262"/>
                  <a:gd name="connsiteY16" fmla="*/ 188942 h 1017847"/>
                  <a:gd name="connsiteX17" fmla="*/ 453230 w 801262"/>
                  <a:gd name="connsiteY17" fmla="*/ 188942 h 1017847"/>
                  <a:gd name="connsiteX18" fmla="*/ 457276 w 801262"/>
                  <a:gd name="connsiteY18" fmla="*/ 156574 h 1017847"/>
                  <a:gd name="connsiteX19" fmla="*/ 457276 w 801262"/>
                  <a:gd name="connsiteY19" fmla="*/ 14963 h 1017847"/>
                  <a:gd name="connsiteX20" fmla="*/ 453230 w 801262"/>
                  <a:gd name="connsiteY20" fmla="*/ 2825 h 1017847"/>
                  <a:gd name="connsiteX21" fmla="*/ 68858 w 801262"/>
                  <a:gd name="connsiteY21" fmla="*/ 2825 h 1017847"/>
                  <a:gd name="connsiteX22" fmla="*/ 4122 w 801262"/>
                  <a:gd name="connsiteY22" fmla="*/ 14963 h 1017847"/>
                  <a:gd name="connsiteX0" fmla="*/ 4122 w 801262"/>
                  <a:gd name="connsiteY0" fmla="*/ 14963 h 1017847"/>
                  <a:gd name="connsiteX1" fmla="*/ 4122 w 801262"/>
                  <a:gd name="connsiteY1" fmla="*/ 415519 h 1017847"/>
                  <a:gd name="connsiteX2" fmla="*/ 60766 w 801262"/>
                  <a:gd name="connsiteY2" fmla="*/ 528808 h 1017847"/>
                  <a:gd name="connsiteX3" fmla="*/ 287343 w 801262"/>
                  <a:gd name="connsiteY3" fmla="*/ 848443 h 1017847"/>
                  <a:gd name="connsiteX4" fmla="*/ 307573 w 801262"/>
                  <a:gd name="connsiteY4" fmla="*/ 868673 h 1017847"/>
                  <a:gd name="connsiteX5" fmla="*/ 360171 w 801262"/>
                  <a:gd name="connsiteY5" fmla="*/ 880811 h 1017847"/>
                  <a:gd name="connsiteX6" fmla="*/ 639347 w 801262"/>
                  <a:gd name="connsiteY6" fmla="*/ 973870 h 1017847"/>
                  <a:gd name="connsiteX7" fmla="*/ 667669 w 801262"/>
                  <a:gd name="connsiteY7" fmla="*/ 986008 h 1017847"/>
                  <a:gd name="connsiteX8" fmla="*/ 695991 w 801262"/>
                  <a:gd name="connsiteY8" fmla="*/ 986008 h 1017847"/>
                  <a:gd name="connsiteX9" fmla="*/ 785003 w 801262"/>
                  <a:gd name="connsiteY9" fmla="*/ 986008 h 1017847"/>
                  <a:gd name="connsiteX10" fmla="*/ 797141 w 801262"/>
                  <a:gd name="connsiteY10" fmla="*/ 986008 h 1017847"/>
                  <a:gd name="connsiteX11" fmla="*/ 797141 w 801262"/>
                  <a:gd name="connsiteY11" fmla="*/ 961732 h 1017847"/>
                  <a:gd name="connsiteX12" fmla="*/ 801187 w 801262"/>
                  <a:gd name="connsiteY12" fmla="*/ 310323 h 1017847"/>
                  <a:gd name="connsiteX13" fmla="*/ 793095 w 801262"/>
                  <a:gd name="connsiteY13" fmla="*/ 201080 h 1017847"/>
                  <a:gd name="connsiteX14" fmla="*/ 797141 w 801262"/>
                  <a:gd name="connsiteY14" fmla="*/ 192988 h 1017847"/>
                  <a:gd name="connsiteX15" fmla="*/ 760727 w 801262"/>
                  <a:gd name="connsiteY15" fmla="*/ 192988 h 1017847"/>
                  <a:gd name="connsiteX16" fmla="*/ 469414 w 801262"/>
                  <a:gd name="connsiteY16" fmla="*/ 188942 h 1017847"/>
                  <a:gd name="connsiteX17" fmla="*/ 481552 w 801262"/>
                  <a:gd name="connsiteY17" fmla="*/ 180850 h 1017847"/>
                  <a:gd name="connsiteX18" fmla="*/ 457276 w 801262"/>
                  <a:gd name="connsiteY18" fmla="*/ 156574 h 1017847"/>
                  <a:gd name="connsiteX19" fmla="*/ 457276 w 801262"/>
                  <a:gd name="connsiteY19" fmla="*/ 14963 h 1017847"/>
                  <a:gd name="connsiteX20" fmla="*/ 453230 w 801262"/>
                  <a:gd name="connsiteY20" fmla="*/ 2825 h 1017847"/>
                  <a:gd name="connsiteX21" fmla="*/ 68858 w 801262"/>
                  <a:gd name="connsiteY21" fmla="*/ 2825 h 1017847"/>
                  <a:gd name="connsiteX22" fmla="*/ 4122 w 801262"/>
                  <a:gd name="connsiteY22" fmla="*/ 14963 h 101784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60171 w 801262"/>
                  <a:gd name="connsiteY5" fmla="*/ 881351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81552 w 801262"/>
                  <a:gd name="connsiteY17" fmla="*/ 181390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3230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60171 w 801262"/>
                  <a:gd name="connsiteY5" fmla="*/ 881351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3230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60171 w 801262"/>
                  <a:gd name="connsiteY5" fmla="*/ 881351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7276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56125 w 801262"/>
                  <a:gd name="connsiteY5" fmla="*/ 889443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7276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56125 w 801262"/>
                  <a:gd name="connsiteY5" fmla="*/ 889443 h 1018387"/>
                  <a:gd name="connsiteX6" fmla="*/ 631254 w 801262"/>
                  <a:gd name="connsiteY6" fmla="*/ 982502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7276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994594"/>
                  <a:gd name="connsiteX1" fmla="*/ 4122 w 801262"/>
                  <a:gd name="connsiteY1" fmla="*/ 416059 h 994594"/>
                  <a:gd name="connsiteX2" fmla="*/ 60766 w 801262"/>
                  <a:gd name="connsiteY2" fmla="*/ 529348 h 994594"/>
                  <a:gd name="connsiteX3" fmla="*/ 287343 w 801262"/>
                  <a:gd name="connsiteY3" fmla="*/ 848983 h 994594"/>
                  <a:gd name="connsiteX4" fmla="*/ 307573 w 801262"/>
                  <a:gd name="connsiteY4" fmla="*/ 869213 h 994594"/>
                  <a:gd name="connsiteX5" fmla="*/ 356125 w 801262"/>
                  <a:gd name="connsiteY5" fmla="*/ 889443 h 994594"/>
                  <a:gd name="connsiteX6" fmla="*/ 631254 w 801262"/>
                  <a:gd name="connsiteY6" fmla="*/ 982502 h 994594"/>
                  <a:gd name="connsiteX7" fmla="*/ 667669 w 801262"/>
                  <a:gd name="connsiteY7" fmla="*/ 986548 h 994594"/>
                  <a:gd name="connsiteX8" fmla="*/ 695991 w 801262"/>
                  <a:gd name="connsiteY8" fmla="*/ 986548 h 994594"/>
                  <a:gd name="connsiteX9" fmla="*/ 785003 w 801262"/>
                  <a:gd name="connsiteY9" fmla="*/ 986548 h 994594"/>
                  <a:gd name="connsiteX10" fmla="*/ 797141 w 801262"/>
                  <a:gd name="connsiteY10" fmla="*/ 986548 h 994594"/>
                  <a:gd name="connsiteX11" fmla="*/ 797141 w 801262"/>
                  <a:gd name="connsiteY11" fmla="*/ 877918 h 994594"/>
                  <a:gd name="connsiteX12" fmla="*/ 801187 w 801262"/>
                  <a:gd name="connsiteY12" fmla="*/ 310863 h 994594"/>
                  <a:gd name="connsiteX13" fmla="*/ 793095 w 801262"/>
                  <a:gd name="connsiteY13" fmla="*/ 201620 h 994594"/>
                  <a:gd name="connsiteX14" fmla="*/ 797141 w 801262"/>
                  <a:gd name="connsiteY14" fmla="*/ 193528 h 994594"/>
                  <a:gd name="connsiteX15" fmla="*/ 760727 w 801262"/>
                  <a:gd name="connsiteY15" fmla="*/ 193528 h 994594"/>
                  <a:gd name="connsiteX16" fmla="*/ 469414 w 801262"/>
                  <a:gd name="connsiteY16" fmla="*/ 189482 h 994594"/>
                  <a:gd name="connsiteX17" fmla="*/ 461322 w 801262"/>
                  <a:gd name="connsiteY17" fmla="*/ 185436 h 994594"/>
                  <a:gd name="connsiteX18" fmla="*/ 457276 w 801262"/>
                  <a:gd name="connsiteY18" fmla="*/ 165206 h 994594"/>
                  <a:gd name="connsiteX19" fmla="*/ 457276 w 801262"/>
                  <a:gd name="connsiteY19" fmla="*/ 15503 h 994594"/>
                  <a:gd name="connsiteX20" fmla="*/ 457276 w 801262"/>
                  <a:gd name="connsiteY20" fmla="*/ 3365 h 994594"/>
                  <a:gd name="connsiteX21" fmla="*/ 68858 w 801262"/>
                  <a:gd name="connsiteY21" fmla="*/ 3365 h 994594"/>
                  <a:gd name="connsiteX22" fmla="*/ 4122 w 801262"/>
                  <a:gd name="connsiteY22" fmla="*/ 15503 h 994594"/>
                  <a:gd name="connsiteX0" fmla="*/ 4122 w 801262"/>
                  <a:gd name="connsiteY0" fmla="*/ 15503 h 994594"/>
                  <a:gd name="connsiteX1" fmla="*/ 4122 w 801262"/>
                  <a:gd name="connsiteY1" fmla="*/ 416059 h 994594"/>
                  <a:gd name="connsiteX2" fmla="*/ 60766 w 801262"/>
                  <a:gd name="connsiteY2" fmla="*/ 529348 h 994594"/>
                  <a:gd name="connsiteX3" fmla="*/ 287343 w 801262"/>
                  <a:gd name="connsiteY3" fmla="*/ 848983 h 994594"/>
                  <a:gd name="connsiteX4" fmla="*/ 307573 w 801262"/>
                  <a:gd name="connsiteY4" fmla="*/ 869213 h 994594"/>
                  <a:gd name="connsiteX5" fmla="*/ 356125 w 801262"/>
                  <a:gd name="connsiteY5" fmla="*/ 889443 h 994594"/>
                  <a:gd name="connsiteX6" fmla="*/ 631254 w 801262"/>
                  <a:gd name="connsiteY6" fmla="*/ 982502 h 994594"/>
                  <a:gd name="connsiteX7" fmla="*/ 667669 w 801262"/>
                  <a:gd name="connsiteY7" fmla="*/ 986548 h 994594"/>
                  <a:gd name="connsiteX8" fmla="*/ 695991 w 801262"/>
                  <a:gd name="connsiteY8" fmla="*/ 986548 h 994594"/>
                  <a:gd name="connsiteX9" fmla="*/ 785003 w 801262"/>
                  <a:gd name="connsiteY9" fmla="*/ 986548 h 994594"/>
                  <a:gd name="connsiteX10" fmla="*/ 797141 w 801262"/>
                  <a:gd name="connsiteY10" fmla="*/ 986548 h 994594"/>
                  <a:gd name="connsiteX11" fmla="*/ 797141 w 801262"/>
                  <a:gd name="connsiteY11" fmla="*/ 877918 h 994594"/>
                  <a:gd name="connsiteX12" fmla="*/ 801187 w 801262"/>
                  <a:gd name="connsiteY12" fmla="*/ 310863 h 994594"/>
                  <a:gd name="connsiteX13" fmla="*/ 793095 w 801262"/>
                  <a:gd name="connsiteY13" fmla="*/ 201620 h 994594"/>
                  <a:gd name="connsiteX14" fmla="*/ 753277 w 801262"/>
                  <a:gd name="connsiteY14" fmla="*/ 196902 h 994594"/>
                  <a:gd name="connsiteX15" fmla="*/ 760727 w 801262"/>
                  <a:gd name="connsiteY15" fmla="*/ 193528 h 994594"/>
                  <a:gd name="connsiteX16" fmla="*/ 469414 w 801262"/>
                  <a:gd name="connsiteY16" fmla="*/ 189482 h 994594"/>
                  <a:gd name="connsiteX17" fmla="*/ 461322 w 801262"/>
                  <a:gd name="connsiteY17" fmla="*/ 185436 h 994594"/>
                  <a:gd name="connsiteX18" fmla="*/ 457276 w 801262"/>
                  <a:gd name="connsiteY18" fmla="*/ 165206 h 994594"/>
                  <a:gd name="connsiteX19" fmla="*/ 457276 w 801262"/>
                  <a:gd name="connsiteY19" fmla="*/ 15503 h 994594"/>
                  <a:gd name="connsiteX20" fmla="*/ 457276 w 801262"/>
                  <a:gd name="connsiteY20" fmla="*/ 3365 h 994594"/>
                  <a:gd name="connsiteX21" fmla="*/ 68858 w 801262"/>
                  <a:gd name="connsiteY21" fmla="*/ 3365 h 994594"/>
                  <a:gd name="connsiteX22" fmla="*/ 4122 w 801262"/>
                  <a:gd name="connsiteY22" fmla="*/ 15503 h 994594"/>
                  <a:gd name="connsiteX0" fmla="*/ 4122 w 809337"/>
                  <a:gd name="connsiteY0" fmla="*/ 15503 h 994594"/>
                  <a:gd name="connsiteX1" fmla="*/ 4122 w 809337"/>
                  <a:gd name="connsiteY1" fmla="*/ 416059 h 994594"/>
                  <a:gd name="connsiteX2" fmla="*/ 60766 w 809337"/>
                  <a:gd name="connsiteY2" fmla="*/ 529348 h 994594"/>
                  <a:gd name="connsiteX3" fmla="*/ 287343 w 809337"/>
                  <a:gd name="connsiteY3" fmla="*/ 848983 h 994594"/>
                  <a:gd name="connsiteX4" fmla="*/ 307573 w 809337"/>
                  <a:gd name="connsiteY4" fmla="*/ 869213 h 994594"/>
                  <a:gd name="connsiteX5" fmla="*/ 356125 w 809337"/>
                  <a:gd name="connsiteY5" fmla="*/ 889443 h 994594"/>
                  <a:gd name="connsiteX6" fmla="*/ 631254 w 809337"/>
                  <a:gd name="connsiteY6" fmla="*/ 982502 h 994594"/>
                  <a:gd name="connsiteX7" fmla="*/ 667669 w 809337"/>
                  <a:gd name="connsiteY7" fmla="*/ 986548 h 994594"/>
                  <a:gd name="connsiteX8" fmla="*/ 695991 w 809337"/>
                  <a:gd name="connsiteY8" fmla="*/ 986548 h 994594"/>
                  <a:gd name="connsiteX9" fmla="*/ 785003 w 809337"/>
                  <a:gd name="connsiteY9" fmla="*/ 986548 h 994594"/>
                  <a:gd name="connsiteX10" fmla="*/ 797141 w 809337"/>
                  <a:gd name="connsiteY10" fmla="*/ 986548 h 994594"/>
                  <a:gd name="connsiteX11" fmla="*/ 797141 w 809337"/>
                  <a:gd name="connsiteY11" fmla="*/ 877918 h 994594"/>
                  <a:gd name="connsiteX12" fmla="*/ 801187 w 809337"/>
                  <a:gd name="connsiteY12" fmla="*/ 310863 h 994594"/>
                  <a:gd name="connsiteX13" fmla="*/ 806592 w 809337"/>
                  <a:gd name="connsiteY13" fmla="*/ 204994 h 994594"/>
                  <a:gd name="connsiteX14" fmla="*/ 753277 w 809337"/>
                  <a:gd name="connsiteY14" fmla="*/ 196902 h 994594"/>
                  <a:gd name="connsiteX15" fmla="*/ 760727 w 809337"/>
                  <a:gd name="connsiteY15" fmla="*/ 193528 h 994594"/>
                  <a:gd name="connsiteX16" fmla="*/ 469414 w 809337"/>
                  <a:gd name="connsiteY16" fmla="*/ 189482 h 994594"/>
                  <a:gd name="connsiteX17" fmla="*/ 461322 w 809337"/>
                  <a:gd name="connsiteY17" fmla="*/ 185436 h 994594"/>
                  <a:gd name="connsiteX18" fmla="*/ 457276 w 809337"/>
                  <a:gd name="connsiteY18" fmla="*/ 165206 h 994594"/>
                  <a:gd name="connsiteX19" fmla="*/ 457276 w 809337"/>
                  <a:gd name="connsiteY19" fmla="*/ 15503 h 994594"/>
                  <a:gd name="connsiteX20" fmla="*/ 457276 w 809337"/>
                  <a:gd name="connsiteY20" fmla="*/ 3365 h 994594"/>
                  <a:gd name="connsiteX21" fmla="*/ 68858 w 809337"/>
                  <a:gd name="connsiteY21" fmla="*/ 3365 h 994594"/>
                  <a:gd name="connsiteX22" fmla="*/ 4122 w 809337"/>
                  <a:gd name="connsiteY22" fmla="*/ 15503 h 994594"/>
                  <a:gd name="connsiteX0" fmla="*/ 4122 w 803899"/>
                  <a:gd name="connsiteY0" fmla="*/ 15503 h 994594"/>
                  <a:gd name="connsiteX1" fmla="*/ 4122 w 803899"/>
                  <a:gd name="connsiteY1" fmla="*/ 416059 h 994594"/>
                  <a:gd name="connsiteX2" fmla="*/ 60766 w 803899"/>
                  <a:gd name="connsiteY2" fmla="*/ 529348 h 994594"/>
                  <a:gd name="connsiteX3" fmla="*/ 287343 w 803899"/>
                  <a:gd name="connsiteY3" fmla="*/ 848983 h 994594"/>
                  <a:gd name="connsiteX4" fmla="*/ 307573 w 803899"/>
                  <a:gd name="connsiteY4" fmla="*/ 869213 h 994594"/>
                  <a:gd name="connsiteX5" fmla="*/ 356125 w 803899"/>
                  <a:gd name="connsiteY5" fmla="*/ 889443 h 994594"/>
                  <a:gd name="connsiteX6" fmla="*/ 631254 w 803899"/>
                  <a:gd name="connsiteY6" fmla="*/ 982502 h 994594"/>
                  <a:gd name="connsiteX7" fmla="*/ 667669 w 803899"/>
                  <a:gd name="connsiteY7" fmla="*/ 986548 h 994594"/>
                  <a:gd name="connsiteX8" fmla="*/ 695991 w 803899"/>
                  <a:gd name="connsiteY8" fmla="*/ 986548 h 994594"/>
                  <a:gd name="connsiteX9" fmla="*/ 785003 w 803899"/>
                  <a:gd name="connsiteY9" fmla="*/ 986548 h 994594"/>
                  <a:gd name="connsiteX10" fmla="*/ 797141 w 803899"/>
                  <a:gd name="connsiteY10" fmla="*/ 986548 h 994594"/>
                  <a:gd name="connsiteX11" fmla="*/ 797141 w 803899"/>
                  <a:gd name="connsiteY11" fmla="*/ 877918 h 994594"/>
                  <a:gd name="connsiteX12" fmla="*/ 801187 w 803899"/>
                  <a:gd name="connsiteY12" fmla="*/ 310863 h 994594"/>
                  <a:gd name="connsiteX13" fmla="*/ 799844 w 803899"/>
                  <a:gd name="connsiteY13" fmla="*/ 208368 h 994594"/>
                  <a:gd name="connsiteX14" fmla="*/ 753277 w 803899"/>
                  <a:gd name="connsiteY14" fmla="*/ 196902 h 994594"/>
                  <a:gd name="connsiteX15" fmla="*/ 760727 w 803899"/>
                  <a:gd name="connsiteY15" fmla="*/ 193528 h 994594"/>
                  <a:gd name="connsiteX16" fmla="*/ 469414 w 803899"/>
                  <a:gd name="connsiteY16" fmla="*/ 189482 h 994594"/>
                  <a:gd name="connsiteX17" fmla="*/ 461322 w 803899"/>
                  <a:gd name="connsiteY17" fmla="*/ 185436 h 994594"/>
                  <a:gd name="connsiteX18" fmla="*/ 457276 w 803899"/>
                  <a:gd name="connsiteY18" fmla="*/ 165206 h 994594"/>
                  <a:gd name="connsiteX19" fmla="*/ 457276 w 803899"/>
                  <a:gd name="connsiteY19" fmla="*/ 15503 h 994594"/>
                  <a:gd name="connsiteX20" fmla="*/ 457276 w 803899"/>
                  <a:gd name="connsiteY20" fmla="*/ 3365 h 994594"/>
                  <a:gd name="connsiteX21" fmla="*/ 68858 w 803899"/>
                  <a:gd name="connsiteY21" fmla="*/ 3365 h 994594"/>
                  <a:gd name="connsiteX22" fmla="*/ 4122 w 803899"/>
                  <a:gd name="connsiteY22" fmla="*/ 15503 h 994594"/>
                  <a:gd name="connsiteX0" fmla="*/ 4122 w 811348"/>
                  <a:gd name="connsiteY0" fmla="*/ 15503 h 994594"/>
                  <a:gd name="connsiteX1" fmla="*/ 4122 w 811348"/>
                  <a:gd name="connsiteY1" fmla="*/ 416059 h 994594"/>
                  <a:gd name="connsiteX2" fmla="*/ 60766 w 811348"/>
                  <a:gd name="connsiteY2" fmla="*/ 529348 h 994594"/>
                  <a:gd name="connsiteX3" fmla="*/ 287343 w 811348"/>
                  <a:gd name="connsiteY3" fmla="*/ 848983 h 994594"/>
                  <a:gd name="connsiteX4" fmla="*/ 307573 w 811348"/>
                  <a:gd name="connsiteY4" fmla="*/ 869213 h 994594"/>
                  <a:gd name="connsiteX5" fmla="*/ 356125 w 811348"/>
                  <a:gd name="connsiteY5" fmla="*/ 889443 h 994594"/>
                  <a:gd name="connsiteX6" fmla="*/ 631254 w 811348"/>
                  <a:gd name="connsiteY6" fmla="*/ 982502 h 994594"/>
                  <a:gd name="connsiteX7" fmla="*/ 667669 w 811348"/>
                  <a:gd name="connsiteY7" fmla="*/ 986548 h 994594"/>
                  <a:gd name="connsiteX8" fmla="*/ 695991 w 811348"/>
                  <a:gd name="connsiteY8" fmla="*/ 986548 h 994594"/>
                  <a:gd name="connsiteX9" fmla="*/ 785003 w 811348"/>
                  <a:gd name="connsiteY9" fmla="*/ 986548 h 994594"/>
                  <a:gd name="connsiteX10" fmla="*/ 797141 w 811348"/>
                  <a:gd name="connsiteY10" fmla="*/ 986548 h 994594"/>
                  <a:gd name="connsiteX11" fmla="*/ 797141 w 811348"/>
                  <a:gd name="connsiteY11" fmla="*/ 877918 h 994594"/>
                  <a:gd name="connsiteX12" fmla="*/ 801187 w 811348"/>
                  <a:gd name="connsiteY12" fmla="*/ 310863 h 994594"/>
                  <a:gd name="connsiteX13" fmla="*/ 799844 w 811348"/>
                  <a:gd name="connsiteY13" fmla="*/ 208368 h 994594"/>
                  <a:gd name="connsiteX14" fmla="*/ 753277 w 811348"/>
                  <a:gd name="connsiteY14" fmla="*/ 196902 h 994594"/>
                  <a:gd name="connsiteX15" fmla="*/ 797843 w 811348"/>
                  <a:gd name="connsiteY15" fmla="*/ 190154 h 994594"/>
                  <a:gd name="connsiteX16" fmla="*/ 469414 w 811348"/>
                  <a:gd name="connsiteY16" fmla="*/ 189482 h 994594"/>
                  <a:gd name="connsiteX17" fmla="*/ 461322 w 811348"/>
                  <a:gd name="connsiteY17" fmla="*/ 185436 h 994594"/>
                  <a:gd name="connsiteX18" fmla="*/ 457276 w 811348"/>
                  <a:gd name="connsiteY18" fmla="*/ 165206 h 994594"/>
                  <a:gd name="connsiteX19" fmla="*/ 457276 w 811348"/>
                  <a:gd name="connsiteY19" fmla="*/ 15503 h 994594"/>
                  <a:gd name="connsiteX20" fmla="*/ 457276 w 811348"/>
                  <a:gd name="connsiteY20" fmla="*/ 3365 h 994594"/>
                  <a:gd name="connsiteX21" fmla="*/ 68858 w 811348"/>
                  <a:gd name="connsiteY21" fmla="*/ 3365 h 994594"/>
                  <a:gd name="connsiteX22" fmla="*/ 4122 w 811348"/>
                  <a:gd name="connsiteY22" fmla="*/ 15503 h 994594"/>
                  <a:gd name="connsiteX0" fmla="*/ 4122 w 814625"/>
                  <a:gd name="connsiteY0" fmla="*/ 15503 h 994594"/>
                  <a:gd name="connsiteX1" fmla="*/ 4122 w 814625"/>
                  <a:gd name="connsiteY1" fmla="*/ 416059 h 994594"/>
                  <a:gd name="connsiteX2" fmla="*/ 60766 w 814625"/>
                  <a:gd name="connsiteY2" fmla="*/ 529348 h 994594"/>
                  <a:gd name="connsiteX3" fmla="*/ 287343 w 814625"/>
                  <a:gd name="connsiteY3" fmla="*/ 848983 h 994594"/>
                  <a:gd name="connsiteX4" fmla="*/ 307573 w 814625"/>
                  <a:gd name="connsiteY4" fmla="*/ 869213 h 994594"/>
                  <a:gd name="connsiteX5" fmla="*/ 356125 w 814625"/>
                  <a:gd name="connsiteY5" fmla="*/ 889443 h 994594"/>
                  <a:gd name="connsiteX6" fmla="*/ 631254 w 814625"/>
                  <a:gd name="connsiteY6" fmla="*/ 982502 h 994594"/>
                  <a:gd name="connsiteX7" fmla="*/ 667669 w 814625"/>
                  <a:gd name="connsiteY7" fmla="*/ 986548 h 994594"/>
                  <a:gd name="connsiteX8" fmla="*/ 695991 w 814625"/>
                  <a:gd name="connsiteY8" fmla="*/ 986548 h 994594"/>
                  <a:gd name="connsiteX9" fmla="*/ 785003 w 814625"/>
                  <a:gd name="connsiteY9" fmla="*/ 986548 h 994594"/>
                  <a:gd name="connsiteX10" fmla="*/ 797141 w 814625"/>
                  <a:gd name="connsiteY10" fmla="*/ 986548 h 994594"/>
                  <a:gd name="connsiteX11" fmla="*/ 797141 w 814625"/>
                  <a:gd name="connsiteY11" fmla="*/ 877918 h 994594"/>
                  <a:gd name="connsiteX12" fmla="*/ 801187 w 814625"/>
                  <a:gd name="connsiteY12" fmla="*/ 310863 h 994594"/>
                  <a:gd name="connsiteX13" fmla="*/ 799844 w 814625"/>
                  <a:gd name="connsiteY13" fmla="*/ 208368 h 994594"/>
                  <a:gd name="connsiteX14" fmla="*/ 770148 w 814625"/>
                  <a:gd name="connsiteY14" fmla="*/ 203651 h 994594"/>
                  <a:gd name="connsiteX15" fmla="*/ 797843 w 814625"/>
                  <a:gd name="connsiteY15" fmla="*/ 190154 h 994594"/>
                  <a:gd name="connsiteX16" fmla="*/ 469414 w 814625"/>
                  <a:gd name="connsiteY16" fmla="*/ 189482 h 994594"/>
                  <a:gd name="connsiteX17" fmla="*/ 461322 w 814625"/>
                  <a:gd name="connsiteY17" fmla="*/ 185436 h 994594"/>
                  <a:gd name="connsiteX18" fmla="*/ 457276 w 814625"/>
                  <a:gd name="connsiteY18" fmla="*/ 165206 h 994594"/>
                  <a:gd name="connsiteX19" fmla="*/ 457276 w 814625"/>
                  <a:gd name="connsiteY19" fmla="*/ 15503 h 994594"/>
                  <a:gd name="connsiteX20" fmla="*/ 457276 w 814625"/>
                  <a:gd name="connsiteY20" fmla="*/ 3365 h 994594"/>
                  <a:gd name="connsiteX21" fmla="*/ 68858 w 814625"/>
                  <a:gd name="connsiteY21" fmla="*/ 3365 h 994594"/>
                  <a:gd name="connsiteX22" fmla="*/ 4122 w 814625"/>
                  <a:gd name="connsiteY22" fmla="*/ 15503 h 994594"/>
                  <a:gd name="connsiteX0" fmla="*/ 4122 w 807367"/>
                  <a:gd name="connsiteY0" fmla="*/ 15503 h 994594"/>
                  <a:gd name="connsiteX1" fmla="*/ 4122 w 807367"/>
                  <a:gd name="connsiteY1" fmla="*/ 416059 h 994594"/>
                  <a:gd name="connsiteX2" fmla="*/ 60766 w 807367"/>
                  <a:gd name="connsiteY2" fmla="*/ 529348 h 994594"/>
                  <a:gd name="connsiteX3" fmla="*/ 287343 w 807367"/>
                  <a:gd name="connsiteY3" fmla="*/ 848983 h 994594"/>
                  <a:gd name="connsiteX4" fmla="*/ 307573 w 807367"/>
                  <a:gd name="connsiteY4" fmla="*/ 869213 h 994594"/>
                  <a:gd name="connsiteX5" fmla="*/ 356125 w 807367"/>
                  <a:gd name="connsiteY5" fmla="*/ 889443 h 994594"/>
                  <a:gd name="connsiteX6" fmla="*/ 631254 w 807367"/>
                  <a:gd name="connsiteY6" fmla="*/ 982502 h 994594"/>
                  <a:gd name="connsiteX7" fmla="*/ 667669 w 807367"/>
                  <a:gd name="connsiteY7" fmla="*/ 986548 h 994594"/>
                  <a:gd name="connsiteX8" fmla="*/ 695991 w 807367"/>
                  <a:gd name="connsiteY8" fmla="*/ 986548 h 994594"/>
                  <a:gd name="connsiteX9" fmla="*/ 785003 w 807367"/>
                  <a:gd name="connsiteY9" fmla="*/ 986548 h 994594"/>
                  <a:gd name="connsiteX10" fmla="*/ 797141 w 807367"/>
                  <a:gd name="connsiteY10" fmla="*/ 986548 h 994594"/>
                  <a:gd name="connsiteX11" fmla="*/ 797141 w 807367"/>
                  <a:gd name="connsiteY11" fmla="*/ 877918 h 994594"/>
                  <a:gd name="connsiteX12" fmla="*/ 801187 w 807367"/>
                  <a:gd name="connsiteY12" fmla="*/ 310863 h 994594"/>
                  <a:gd name="connsiteX13" fmla="*/ 799844 w 807367"/>
                  <a:gd name="connsiteY13" fmla="*/ 208368 h 994594"/>
                  <a:gd name="connsiteX14" fmla="*/ 706039 w 807367"/>
                  <a:gd name="connsiteY14" fmla="*/ 186780 h 994594"/>
                  <a:gd name="connsiteX15" fmla="*/ 797843 w 807367"/>
                  <a:gd name="connsiteY15" fmla="*/ 190154 h 994594"/>
                  <a:gd name="connsiteX16" fmla="*/ 469414 w 807367"/>
                  <a:gd name="connsiteY16" fmla="*/ 189482 h 994594"/>
                  <a:gd name="connsiteX17" fmla="*/ 461322 w 807367"/>
                  <a:gd name="connsiteY17" fmla="*/ 185436 h 994594"/>
                  <a:gd name="connsiteX18" fmla="*/ 457276 w 807367"/>
                  <a:gd name="connsiteY18" fmla="*/ 165206 h 994594"/>
                  <a:gd name="connsiteX19" fmla="*/ 457276 w 807367"/>
                  <a:gd name="connsiteY19" fmla="*/ 15503 h 994594"/>
                  <a:gd name="connsiteX20" fmla="*/ 457276 w 807367"/>
                  <a:gd name="connsiteY20" fmla="*/ 3365 h 994594"/>
                  <a:gd name="connsiteX21" fmla="*/ 68858 w 807367"/>
                  <a:gd name="connsiteY21" fmla="*/ 3365 h 994594"/>
                  <a:gd name="connsiteX22" fmla="*/ 4122 w 807367"/>
                  <a:gd name="connsiteY22" fmla="*/ 15503 h 994594"/>
                  <a:gd name="connsiteX0" fmla="*/ 4122 w 807866"/>
                  <a:gd name="connsiteY0" fmla="*/ 15503 h 994594"/>
                  <a:gd name="connsiteX1" fmla="*/ 4122 w 807866"/>
                  <a:gd name="connsiteY1" fmla="*/ 416059 h 994594"/>
                  <a:gd name="connsiteX2" fmla="*/ 60766 w 807866"/>
                  <a:gd name="connsiteY2" fmla="*/ 529348 h 994594"/>
                  <a:gd name="connsiteX3" fmla="*/ 287343 w 807866"/>
                  <a:gd name="connsiteY3" fmla="*/ 848983 h 994594"/>
                  <a:gd name="connsiteX4" fmla="*/ 307573 w 807866"/>
                  <a:gd name="connsiteY4" fmla="*/ 869213 h 994594"/>
                  <a:gd name="connsiteX5" fmla="*/ 356125 w 807866"/>
                  <a:gd name="connsiteY5" fmla="*/ 889443 h 994594"/>
                  <a:gd name="connsiteX6" fmla="*/ 631254 w 807866"/>
                  <a:gd name="connsiteY6" fmla="*/ 982502 h 994594"/>
                  <a:gd name="connsiteX7" fmla="*/ 667669 w 807866"/>
                  <a:gd name="connsiteY7" fmla="*/ 986548 h 994594"/>
                  <a:gd name="connsiteX8" fmla="*/ 695991 w 807866"/>
                  <a:gd name="connsiteY8" fmla="*/ 986548 h 994594"/>
                  <a:gd name="connsiteX9" fmla="*/ 785003 w 807866"/>
                  <a:gd name="connsiteY9" fmla="*/ 986548 h 994594"/>
                  <a:gd name="connsiteX10" fmla="*/ 797141 w 807866"/>
                  <a:gd name="connsiteY10" fmla="*/ 986548 h 994594"/>
                  <a:gd name="connsiteX11" fmla="*/ 797141 w 807866"/>
                  <a:gd name="connsiteY11" fmla="*/ 877918 h 994594"/>
                  <a:gd name="connsiteX12" fmla="*/ 801187 w 807866"/>
                  <a:gd name="connsiteY12" fmla="*/ 310863 h 994594"/>
                  <a:gd name="connsiteX13" fmla="*/ 799844 w 807866"/>
                  <a:gd name="connsiteY13" fmla="*/ 208368 h 994594"/>
                  <a:gd name="connsiteX14" fmla="*/ 699291 w 807866"/>
                  <a:gd name="connsiteY14" fmla="*/ 190154 h 994594"/>
                  <a:gd name="connsiteX15" fmla="*/ 797843 w 807866"/>
                  <a:gd name="connsiteY15" fmla="*/ 190154 h 994594"/>
                  <a:gd name="connsiteX16" fmla="*/ 469414 w 807866"/>
                  <a:gd name="connsiteY16" fmla="*/ 189482 h 994594"/>
                  <a:gd name="connsiteX17" fmla="*/ 461322 w 807866"/>
                  <a:gd name="connsiteY17" fmla="*/ 185436 h 994594"/>
                  <a:gd name="connsiteX18" fmla="*/ 457276 w 807866"/>
                  <a:gd name="connsiteY18" fmla="*/ 165206 h 994594"/>
                  <a:gd name="connsiteX19" fmla="*/ 457276 w 807866"/>
                  <a:gd name="connsiteY19" fmla="*/ 15503 h 994594"/>
                  <a:gd name="connsiteX20" fmla="*/ 457276 w 807866"/>
                  <a:gd name="connsiteY20" fmla="*/ 3365 h 994594"/>
                  <a:gd name="connsiteX21" fmla="*/ 68858 w 807866"/>
                  <a:gd name="connsiteY21" fmla="*/ 3365 h 994594"/>
                  <a:gd name="connsiteX22" fmla="*/ 4122 w 807866"/>
                  <a:gd name="connsiteY22" fmla="*/ 15503 h 994594"/>
                  <a:gd name="connsiteX0" fmla="*/ 4122 w 824205"/>
                  <a:gd name="connsiteY0" fmla="*/ 15503 h 994594"/>
                  <a:gd name="connsiteX1" fmla="*/ 4122 w 824205"/>
                  <a:gd name="connsiteY1" fmla="*/ 416059 h 994594"/>
                  <a:gd name="connsiteX2" fmla="*/ 60766 w 824205"/>
                  <a:gd name="connsiteY2" fmla="*/ 529348 h 994594"/>
                  <a:gd name="connsiteX3" fmla="*/ 287343 w 824205"/>
                  <a:gd name="connsiteY3" fmla="*/ 848983 h 994594"/>
                  <a:gd name="connsiteX4" fmla="*/ 307573 w 824205"/>
                  <a:gd name="connsiteY4" fmla="*/ 869213 h 994594"/>
                  <a:gd name="connsiteX5" fmla="*/ 356125 w 824205"/>
                  <a:gd name="connsiteY5" fmla="*/ 889443 h 994594"/>
                  <a:gd name="connsiteX6" fmla="*/ 631254 w 824205"/>
                  <a:gd name="connsiteY6" fmla="*/ 982502 h 994594"/>
                  <a:gd name="connsiteX7" fmla="*/ 667669 w 824205"/>
                  <a:gd name="connsiteY7" fmla="*/ 986548 h 994594"/>
                  <a:gd name="connsiteX8" fmla="*/ 695991 w 824205"/>
                  <a:gd name="connsiteY8" fmla="*/ 986548 h 994594"/>
                  <a:gd name="connsiteX9" fmla="*/ 785003 w 824205"/>
                  <a:gd name="connsiteY9" fmla="*/ 986548 h 994594"/>
                  <a:gd name="connsiteX10" fmla="*/ 797141 w 824205"/>
                  <a:gd name="connsiteY10" fmla="*/ 986548 h 994594"/>
                  <a:gd name="connsiteX11" fmla="*/ 797141 w 824205"/>
                  <a:gd name="connsiteY11" fmla="*/ 877918 h 994594"/>
                  <a:gd name="connsiteX12" fmla="*/ 801187 w 824205"/>
                  <a:gd name="connsiteY12" fmla="*/ 310863 h 994594"/>
                  <a:gd name="connsiteX13" fmla="*/ 799844 w 824205"/>
                  <a:gd name="connsiteY13" fmla="*/ 208368 h 994594"/>
                  <a:gd name="connsiteX14" fmla="*/ 699291 w 824205"/>
                  <a:gd name="connsiteY14" fmla="*/ 190154 h 994594"/>
                  <a:gd name="connsiteX15" fmla="*/ 818088 w 824205"/>
                  <a:gd name="connsiteY15" fmla="*/ 193529 h 994594"/>
                  <a:gd name="connsiteX16" fmla="*/ 469414 w 824205"/>
                  <a:gd name="connsiteY16" fmla="*/ 189482 h 994594"/>
                  <a:gd name="connsiteX17" fmla="*/ 461322 w 824205"/>
                  <a:gd name="connsiteY17" fmla="*/ 185436 h 994594"/>
                  <a:gd name="connsiteX18" fmla="*/ 457276 w 824205"/>
                  <a:gd name="connsiteY18" fmla="*/ 165206 h 994594"/>
                  <a:gd name="connsiteX19" fmla="*/ 457276 w 824205"/>
                  <a:gd name="connsiteY19" fmla="*/ 15503 h 994594"/>
                  <a:gd name="connsiteX20" fmla="*/ 457276 w 824205"/>
                  <a:gd name="connsiteY20" fmla="*/ 3365 h 994594"/>
                  <a:gd name="connsiteX21" fmla="*/ 68858 w 824205"/>
                  <a:gd name="connsiteY21" fmla="*/ 3365 h 994594"/>
                  <a:gd name="connsiteX22" fmla="*/ 4122 w 824205"/>
                  <a:gd name="connsiteY22" fmla="*/ 15503 h 994594"/>
                  <a:gd name="connsiteX0" fmla="*/ 4122 w 821024"/>
                  <a:gd name="connsiteY0" fmla="*/ 15503 h 994594"/>
                  <a:gd name="connsiteX1" fmla="*/ 4122 w 821024"/>
                  <a:gd name="connsiteY1" fmla="*/ 416059 h 994594"/>
                  <a:gd name="connsiteX2" fmla="*/ 60766 w 821024"/>
                  <a:gd name="connsiteY2" fmla="*/ 529348 h 994594"/>
                  <a:gd name="connsiteX3" fmla="*/ 287343 w 821024"/>
                  <a:gd name="connsiteY3" fmla="*/ 848983 h 994594"/>
                  <a:gd name="connsiteX4" fmla="*/ 307573 w 821024"/>
                  <a:gd name="connsiteY4" fmla="*/ 869213 h 994594"/>
                  <a:gd name="connsiteX5" fmla="*/ 356125 w 821024"/>
                  <a:gd name="connsiteY5" fmla="*/ 889443 h 994594"/>
                  <a:gd name="connsiteX6" fmla="*/ 631254 w 821024"/>
                  <a:gd name="connsiteY6" fmla="*/ 982502 h 994594"/>
                  <a:gd name="connsiteX7" fmla="*/ 667669 w 821024"/>
                  <a:gd name="connsiteY7" fmla="*/ 986548 h 994594"/>
                  <a:gd name="connsiteX8" fmla="*/ 695991 w 821024"/>
                  <a:gd name="connsiteY8" fmla="*/ 986548 h 994594"/>
                  <a:gd name="connsiteX9" fmla="*/ 785003 w 821024"/>
                  <a:gd name="connsiteY9" fmla="*/ 986548 h 994594"/>
                  <a:gd name="connsiteX10" fmla="*/ 797141 w 821024"/>
                  <a:gd name="connsiteY10" fmla="*/ 986548 h 994594"/>
                  <a:gd name="connsiteX11" fmla="*/ 797141 w 821024"/>
                  <a:gd name="connsiteY11" fmla="*/ 877918 h 994594"/>
                  <a:gd name="connsiteX12" fmla="*/ 801187 w 821024"/>
                  <a:gd name="connsiteY12" fmla="*/ 310863 h 994594"/>
                  <a:gd name="connsiteX13" fmla="*/ 799844 w 821024"/>
                  <a:gd name="connsiteY13" fmla="*/ 208368 h 994594"/>
                  <a:gd name="connsiteX14" fmla="*/ 699291 w 821024"/>
                  <a:gd name="connsiteY14" fmla="*/ 190154 h 994594"/>
                  <a:gd name="connsiteX15" fmla="*/ 818088 w 821024"/>
                  <a:gd name="connsiteY15" fmla="*/ 193529 h 994594"/>
                  <a:gd name="connsiteX16" fmla="*/ 469414 w 821024"/>
                  <a:gd name="connsiteY16" fmla="*/ 189482 h 994594"/>
                  <a:gd name="connsiteX17" fmla="*/ 461322 w 821024"/>
                  <a:gd name="connsiteY17" fmla="*/ 185436 h 994594"/>
                  <a:gd name="connsiteX18" fmla="*/ 457276 w 821024"/>
                  <a:gd name="connsiteY18" fmla="*/ 165206 h 994594"/>
                  <a:gd name="connsiteX19" fmla="*/ 457276 w 821024"/>
                  <a:gd name="connsiteY19" fmla="*/ 15503 h 994594"/>
                  <a:gd name="connsiteX20" fmla="*/ 457276 w 821024"/>
                  <a:gd name="connsiteY20" fmla="*/ 3365 h 994594"/>
                  <a:gd name="connsiteX21" fmla="*/ 68858 w 821024"/>
                  <a:gd name="connsiteY21" fmla="*/ 3365 h 994594"/>
                  <a:gd name="connsiteX22" fmla="*/ 4122 w 821024"/>
                  <a:gd name="connsiteY22" fmla="*/ 15503 h 994594"/>
                  <a:gd name="connsiteX0" fmla="*/ 4122 w 830997"/>
                  <a:gd name="connsiteY0" fmla="*/ 15503 h 994594"/>
                  <a:gd name="connsiteX1" fmla="*/ 4122 w 830997"/>
                  <a:gd name="connsiteY1" fmla="*/ 416059 h 994594"/>
                  <a:gd name="connsiteX2" fmla="*/ 60766 w 830997"/>
                  <a:gd name="connsiteY2" fmla="*/ 529348 h 994594"/>
                  <a:gd name="connsiteX3" fmla="*/ 287343 w 830997"/>
                  <a:gd name="connsiteY3" fmla="*/ 848983 h 994594"/>
                  <a:gd name="connsiteX4" fmla="*/ 307573 w 830997"/>
                  <a:gd name="connsiteY4" fmla="*/ 869213 h 994594"/>
                  <a:gd name="connsiteX5" fmla="*/ 356125 w 830997"/>
                  <a:gd name="connsiteY5" fmla="*/ 889443 h 994594"/>
                  <a:gd name="connsiteX6" fmla="*/ 631254 w 830997"/>
                  <a:gd name="connsiteY6" fmla="*/ 982502 h 994594"/>
                  <a:gd name="connsiteX7" fmla="*/ 667669 w 830997"/>
                  <a:gd name="connsiteY7" fmla="*/ 986548 h 994594"/>
                  <a:gd name="connsiteX8" fmla="*/ 695991 w 830997"/>
                  <a:gd name="connsiteY8" fmla="*/ 986548 h 994594"/>
                  <a:gd name="connsiteX9" fmla="*/ 785003 w 830997"/>
                  <a:gd name="connsiteY9" fmla="*/ 986548 h 994594"/>
                  <a:gd name="connsiteX10" fmla="*/ 797141 w 830997"/>
                  <a:gd name="connsiteY10" fmla="*/ 986548 h 994594"/>
                  <a:gd name="connsiteX11" fmla="*/ 797141 w 830997"/>
                  <a:gd name="connsiteY11" fmla="*/ 877918 h 994594"/>
                  <a:gd name="connsiteX12" fmla="*/ 801187 w 830997"/>
                  <a:gd name="connsiteY12" fmla="*/ 310863 h 994594"/>
                  <a:gd name="connsiteX13" fmla="*/ 799844 w 830997"/>
                  <a:gd name="connsiteY13" fmla="*/ 208368 h 994594"/>
                  <a:gd name="connsiteX14" fmla="*/ 699291 w 830997"/>
                  <a:gd name="connsiteY14" fmla="*/ 190154 h 994594"/>
                  <a:gd name="connsiteX15" fmla="*/ 828211 w 830997"/>
                  <a:gd name="connsiteY15" fmla="*/ 193529 h 994594"/>
                  <a:gd name="connsiteX16" fmla="*/ 469414 w 830997"/>
                  <a:gd name="connsiteY16" fmla="*/ 189482 h 994594"/>
                  <a:gd name="connsiteX17" fmla="*/ 461322 w 830997"/>
                  <a:gd name="connsiteY17" fmla="*/ 185436 h 994594"/>
                  <a:gd name="connsiteX18" fmla="*/ 457276 w 830997"/>
                  <a:gd name="connsiteY18" fmla="*/ 165206 h 994594"/>
                  <a:gd name="connsiteX19" fmla="*/ 457276 w 830997"/>
                  <a:gd name="connsiteY19" fmla="*/ 15503 h 994594"/>
                  <a:gd name="connsiteX20" fmla="*/ 457276 w 830997"/>
                  <a:gd name="connsiteY20" fmla="*/ 3365 h 994594"/>
                  <a:gd name="connsiteX21" fmla="*/ 68858 w 830997"/>
                  <a:gd name="connsiteY21" fmla="*/ 3365 h 994594"/>
                  <a:gd name="connsiteX22" fmla="*/ 4122 w 830997"/>
                  <a:gd name="connsiteY22" fmla="*/ 15503 h 994594"/>
                  <a:gd name="connsiteX0" fmla="*/ 4122 w 830997"/>
                  <a:gd name="connsiteY0" fmla="*/ 15503 h 994594"/>
                  <a:gd name="connsiteX1" fmla="*/ 4122 w 830997"/>
                  <a:gd name="connsiteY1" fmla="*/ 416059 h 994594"/>
                  <a:gd name="connsiteX2" fmla="*/ 60766 w 830997"/>
                  <a:gd name="connsiteY2" fmla="*/ 529348 h 994594"/>
                  <a:gd name="connsiteX3" fmla="*/ 287343 w 830997"/>
                  <a:gd name="connsiteY3" fmla="*/ 848983 h 994594"/>
                  <a:gd name="connsiteX4" fmla="*/ 307573 w 830997"/>
                  <a:gd name="connsiteY4" fmla="*/ 869213 h 994594"/>
                  <a:gd name="connsiteX5" fmla="*/ 356125 w 830997"/>
                  <a:gd name="connsiteY5" fmla="*/ 889443 h 994594"/>
                  <a:gd name="connsiteX6" fmla="*/ 631254 w 830997"/>
                  <a:gd name="connsiteY6" fmla="*/ 982502 h 994594"/>
                  <a:gd name="connsiteX7" fmla="*/ 667669 w 830997"/>
                  <a:gd name="connsiteY7" fmla="*/ 986548 h 994594"/>
                  <a:gd name="connsiteX8" fmla="*/ 695991 w 830997"/>
                  <a:gd name="connsiteY8" fmla="*/ 986548 h 994594"/>
                  <a:gd name="connsiteX9" fmla="*/ 785003 w 830997"/>
                  <a:gd name="connsiteY9" fmla="*/ 986548 h 994594"/>
                  <a:gd name="connsiteX10" fmla="*/ 797141 w 830997"/>
                  <a:gd name="connsiteY10" fmla="*/ 986548 h 994594"/>
                  <a:gd name="connsiteX11" fmla="*/ 797141 w 830997"/>
                  <a:gd name="connsiteY11" fmla="*/ 877918 h 994594"/>
                  <a:gd name="connsiteX12" fmla="*/ 801187 w 830997"/>
                  <a:gd name="connsiteY12" fmla="*/ 310863 h 994594"/>
                  <a:gd name="connsiteX13" fmla="*/ 799844 w 830997"/>
                  <a:gd name="connsiteY13" fmla="*/ 208368 h 994594"/>
                  <a:gd name="connsiteX14" fmla="*/ 699291 w 830997"/>
                  <a:gd name="connsiteY14" fmla="*/ 190154 h 994594"/>
                  <a:gd name="connsiteX15" fmla="*/ 828211 w 830997"/>
                  <a:gd name="connsiteY15" fmla="*/ 193529 h 994594"/>
                  <a:gd name="connsiteX16" fmla="*/ 469414 w 830997"/>
                  <a:gd name="connsiteY16" fmla="*/ 189482 h 994594"/>
                  <a:gd name="connsiteX17" fmla="*/ 461322 w 830997"/>
                  <a:gd name="connsiteY17" fmla="*/ 185436 h 994594"/>
                  <a:gd name="connsiteX18" fmla="*/ 457276 w 830997"/>
                  <a:gd name="connsiteY18" fmla="*/ 165206 h 994594"/>
                  <a:gd name="connsiteX19" fmla="*/ 457276 w 830997"/>
                  <a:gd name="connsiteY19" fmla="*/ 15503 h 994594"/>
                  <a:gd name="connsiteX20" fmla="*/ 457276 w 830997"/>
                  <a:gd name="connsiteY20" fmla="*/ 3365 h 994594"/>
                  <a:gd name="connsiteX21" fmla="*/ 68858 w 830997"/>
                  <a:gd name="connsiteY21" fmla="*/ 3365 h 994594"/>
                  <a:gd name="connsiteX22" fmla="*/ 4122 w 830997"/>
                  <a:gd name="connsiteY22" fmla="*/ 15503 h 994594"/>
                  <a:gd name="connsiteX0" fmla="*/ 4122 w 807866"/>
                  <a:gd name="connsiteY0" fmla="*/ 15503 h 994594"/>
                  <a:gd name="connsiteX1" fmla="*/ 4122 w 807866"/>
                  <a:gd name="connsiteY1" fmla="*/ 416059 h 994594"/>
                  <a:gd name="connsiteX2" fmla="*/ 60766 w 807866"/>
                  <a:gd name="connsiteY2" fmla="*/ 529348 h 994594"/>
                  <a:gd name="connsiteX3" fmla="*/ 287343 w 807866"/>
                  <a:gd name="connsiteY3" fmla="*/ 848983 h 994594"/>
                  <a:gd name="connsiteX4" fmla="*/ 307573 w 807866"/>
                  <a:gd name="connsiteY4" fmla="*/ 869213 h 994594"/>
                  <a:gd name="connsiteX5" fmla="*/ 356125 w 807866"/>
                  <a:gd name="connsiteY5" fmla="*/ 889443 h 994594"/>
                  <a:gd name="connsiteX6" fmla="*/ 631254 w 807866"/>
                  <a:gd name="connsiteY6" fmla="*/ 982502 h 994594"/>
                  <a:gd name="connsiteX7" fmla="*/ 667669 w 807866"/>
                  <a:gd name="connsiteY7" fmla="*/ 986548 h 994594"/>
                  <a:gd name="connsiteX8" fmla="*/ 695991 w 807866"/>
                  <a:gd name="connsiteY8" fmla="*/ 986548 h 994594"/>
                  <a:gd name="connsiteX9" fmla="*/ 785003 w 807866"/>
                  <a:gd name="connsiteY9" fmla="*/ 986548 h 994594"/>
                  <a:gd name="connsiteX10" fmla="*/ 797141 w 807866"/>
                  <a:gd name="connsiteY10" fmla="*/ 986548 h 994594"/>
                  <a:gd name="connsiteX11" fmla="*/ 797141 w 807866"/>
                  <a:gd name="connsiteY11" fmla="*/ 877918 h 994594"/>
                  <a:gd name="connsiteX12" fmla="*/ 801187 w 807866"/>
                  <a:gd name="connsiteY12" fmla="*/ 310863 h 994594"/>
                  <a:gd name="connsiteX13" fmla="*/ 799844 w 807866"/>
                  <a:gd name="connsiteY13" fmla="*/ 208368 h 994594"/>
                  <a:gd name="connsiteX14" fmla="*/ 699291 w 807866"/>
                  <a:gd name="connsiteY14" fmla="*/ 190154 h 994594"/>
                  <a:gd name="connsiteX15" fmla="*/ 804592 w 807866"/>
                  <a:gd name="connsiteY15" fmla="*/ 190155 h 994594"/>
                  <a:gd name="connsiteX16" fmla="*/ 469414 w 807866"/>
                  <a:gd name="connsiteY16" fmla="*/ 189482 h 994594"/>
                  <a:gd name="connsiteX17" fmla="*/ 461322 w 807866"/>
                  <a:gd name="connsiteY17" fmla="*/ 185436 h 994594"/>
                  <a:gd name="connsiteX18" fmla="*/ 457276 w 807866"/>
                  <a:gd name="connsiteY18" fmla="*/ 165206 h 994594"/>
                  <a:gd name="connsiteX19" fmla="*/ 457276 w 807866"/>
                  <a:gd name="connsiteY19" fmla="*/ 15503 h 994594"/>
                  <a:gd name="connsiteX20" fmla="*/ 457276 w 807866"/>
                  <a:gd name="connsiteY20" fmla="*/ 3365 h 994594"/>
                  <a:gd name="connsiteX21" fmla="*/ 68858 w 807866"/>
                  <a:gd name="connsiteY21" fmla="*/ 3365 h 994594"/>
                  <a:gd name="connsiteX22" fmla="*/ 4122 w 807866"/>
                  <a:gd name="connsiteY22" fmla="*/ 15503 h 994594"/>
                  <a:gd name="connsiteX0" fmla="*/ 4122 w 818994"/>
                  <a:gd name="connsiteY0" fmla="*/ 15503 h 994594"/>
                  <a:gd name="connsiteX1" fmla="*/ 4122 w 818994"/>
                  <a:gd name="connsiteY1" fmla="*/ 416059 h 994594"/>
                  <a:gd name="connsiteX2" fmla="*/ 60766 w 818994"/>
                  <a:gd name="connsiteY2" fmla="*/ 529348 h 994594"/>
                  <a:gd name="connsiteX3" fmla="*/ 287343 w 818994"/>
                  <a:gd name="connsiteY3" fmla="*/ 848983 h 994594"/>
                  <a:gd name="connsiteX4" fmla="*/ 307573 w 818994"/>
                  <a:gd name="connsiteY4" fmla="*/ 869213 h 994594"/>
                  <a:gd name="connsiteX5" fmla="*/ 356125 w 818994"/>
                  <a:gd name="connsiteY5" fmla="*/ 889443 h 994594"/>
                  <a:gd name="connsiteX6" fmla="*/ 631254 w 818994"/>
                  <a:gd name="connsiteY6" fmla="*/ 982502 h 994594"/>
                  <a:gd name="connsiteX7" fmla="*/ 667669 w 818994"/>
                  <a:gd name="connsiteY7" fmla="*/ 986548 h 994594"/>
                  <a:gd name="connsiteX8" fmla="*/ 695991 w 818994"/>
                  <a:gd name="connsiteY8" fmla="*/ 986548 h 994594"/>
                  <a:gd name="connsiteX9" fmla="*/ 785003 w 818994"/>
                  <a:gd name="connsiteY9" fmla="*/ 986548 h 994594"/>
                  <a:gd name="connsiteX10" fmla="*/ 797141 w 818994"/>
                  <a:gd name="connsiteY10" fmla="*/ 986548 h 994594"/>
                  <a:gd name="connsiteX11" fmla="*/ 797141 w 818994"/>
                  <a:gd name="connsiteY11" fmla="*/ 877918 h 994594"/>
                  <a:gd name="connsiteX12" fmla="*/ 801187 w 818994"/>
                  <a:gd name="connsiteY12" fmla="*/ 310863 h 994594"/>
                  <a:gd name="connsiteX13" fmla="*/ 813341 w 818994"/>
                  <a:gd name="connsiteY13" fmla="*/ 194872 h 994594"/>
                  <a:gd name="connsiteX14" fmla="*/ 699291 w 818994"/>
                  <a:gd name="connsiteY14" fmla="*/ 190154 h 994594"/>
                  <a:gd name="connsiteX15" fmla="*/ 804592 w 818994"/>
                  <a:gd name="connsiteY15" fmla="*/ 190155 h 994594"/>
                  <a:gd name="connsiteX16" fmla="*/ 469414 w 818994"/>
                  <a:gd name="connsiteY16" fmla="*/ 189482 h 994594"/>
                  <a:gd name="connsiteX17" fmla="*/ 461322 w 818994"/>
                  <a:gd name="connsiteY17" fmla="*/ 185436 h 994594"/>
                  <a:gd name="connsiteX18" fmla="*/ 457276 w 818994"/>
                  <a:gd name="connsiteY18" fmla="*/ 165206 h 994594"/>
                  <a:gd name="connsiteX19" fmla="*/ 457276 w 818994"/>
                  <a:gd name="connsiteY19" fmla="*/ 15503 h 994594"/>
                  <a:gd name="connsiteX20" fmla="*/ 457276 w 818994"/>
                  <a:gd name="connsiteY20" fmla="*/ 3365 h 994594"/>
                  <a:gd name="connsiteX21" fmla="*/ 68858 w 818994"/>
                  <a:gd name="connsiteY21" fmla="*/ 3365 h 994594"/>
                  <a:gd name="connsiteX22" fmla="*/ 4122 w 818994"/>
                  <a:gd name="connsiteY22" fmla="*/ 15503 h 994594"/>
                  <a:gd name="connsiteX0" fmla="*/ 4122 w 813408"/>
                  <a:gd name="connsiteY0" fmla="*/ 15503 h 994594"/>
                  <a:gd name="connsiteX1" fmla="*/ 4122 w 813408"/>
                  <a:gd name="connsiteY1" fmla="*/ 416059 h 994594"/>
                  <a:gd name="connsiteX2" fmla="*/ 60766 w 813408"/>
                  <a:gd name="connsiteY2" fmla="*/ 529348 h 994594"/>
                  <a:gd name="connsiteX3" fmla="*/ 287343 w 813408"/>
                  <a:gd name="connsiteY3" fmla="*/ 848983 h 994594"/>
                  <a:gd name="connsiteX4" fmla="*/ 307573 w 813408"/>
                  <a:gd name="connsiteY4" fmla="*/ 869213 h 994594"/>
                  <a:gd name="connsiteX5" fmla="*/ 356125 w 813408"/>
                  <a:gd name="connsiteY5" fmla="*/ 889443 h 994594"/>
                  <a:gd name="connsiteX6" fmla="*/ 631254 w 813408"/>
                  <a:gd name="connsiteY6" fmla="*/ 982502 h 994594"/>
                  <a:gd name="connsiteX7" fmla="*/ 667669 w 813408"/>
                  <a:gd name="connsiteY7" fmla="*/ 986548 h 994594"/>
                  <a:gd name="connsiteX8" fmla="*/ 695991 w 813408"/>
                  <a:gd name="connsiteY8" fmla="*/ 986548 h 994594"/>
                  <a:gd name="connsiteX9" fmla="*/ 785003 w 813408"/>
                  <a:gd name="connsiteY9" fmla="*/ 986548 h 994594"/>
                  <a:gd name="connsiteX10" fmla="*/ 797141 w 813408"/>
                  <a:gd name="connsiteY10" fmla="*/ 986548 h 994594"/>
                  <a:gd name="connsiteX11" fmla="*/ 797141 w 813408"/>
                  <a:gd name="connsiteY11" fmla="*/ 877918 h 994594"/>
                  <a:gd name="connsiteX12" fmla="*/ 801187 w 813408"/>
                  <a:gd name="connsiteY12" fmla="*/ 310863 h 994594"/>
                  <a:gd name="connsiteX13" fmla="*/ 813341 w 813408"/>
                  <a:gd name="connsiteY13" fmla="*/ 194872 h 994594"/>
                  <a:gd name="connsiteX14" fmla="*/ 699291 w 813408"/>
                  <a:gd name="connsiteY14" fmla="*/ 190154 h 994594"/>
                  <a:gd name="connsiteX15" fmla="*/ 804592 w 813408"/>
                  <a:gd name="connsiteY15" fmla="*/ 190155 h 994594"/>
                  <a:gd name="connsiteX16" fmla="*/ 469414 w 813408"/>
                  <a:gd name="connsiteY16" fmla="*/ 189482 h 994594"/>
                  <a:gd name="connsiteX17" fmla="*/ 461322 w 813408"/>
                  <a:gd name="connsiteY17" fmla="*/ 185436 h 994594"/>
                  <a:gd name="connsiteX18" fmla="*/ 457276 w 813408"/>
                  <a:gd name="connsiteY18" fmla="*/ 165206 h 994594"/>
                  <a:gd name="connsiteX19" fmla="*/ 457276 w 813408"/>
                  <a:gd name="connsiteY19" fmla="*/ 15503 h 994594"/>
                  <a:gd name="connsiteX20" fmla="*/ 457276 w 813408"/>
                  <a:gd name="connsiteY20" fmla="*/ 3365 h 994594"/>
                  <a:gd name="connsiteX21" fmla="*/ 68858 w 813408"/>
                  <a:gd name="connsiteY21" fmla="*/ 3365 h 994594"/>
                  <a:gd name="connsiteX22" fmla="*/ 4122 w 813408"/>
                  <a:gd name="connsiteY22" fmla="*/ 15503 h 994594"/>
                  <a:gd name="connsiteX0" fmla="*/ 4122 w 813932"/>
                  <a:gd name="connsiteY0" fmla="*/ 15503 h 994594"/>
                  <a:gd name="connsiteX1" fmla="*/ 4122 w 813932"/>
                  <a:gd name="connsiteY1" fmla="*/ 416059 h 994594"/>
                  <a:gd name="connsiteX2" fmla="*/ 60766 w 813932"/>
                  <a:gd name="connsiteY2" fmla="*/ 529348 h 994594"/>
                  <a:gd name="connsiteX3" fmla="*/ 287343 w 813932"/>
                  <a:gd name="connsiteY3" fmla="*/ 848983 h 994594"/>
                  <a:gd name="connsiteX4" fmla="*/ 307573 w 813932"/>
                  <a:gd name="connsiteY4" fmla="*/ 869213 h 994594"/>
                  <a:gd name="connsiteX5" fmla="*/ 356125 w 813932"/>
                  <a:gd name="connsiteY5" fmla="*/ 889443 h 994594"/>
                  <a:gd name="connsiteX6" fmla="*/ 631254 w 813932"/>
                  <a:gd name="connsiteY6" fmla="*/ 982502 h 994594"/>
                  <a:gd name="connsiteX7" fmla="*/ 667669 w 813932"/>
                  <a:gd name="connsiteY7" fmla="*/ 986548 h 994594"/>
                  <a:gd name="connsiteX8" fmla="*/ 695991 w 813932"/>
                  <a:gd name="connsiteY8" fmla="*/ 986548 h 994594"/>
                  <a:gd name="connsiteX9" fmla="*/ 785003 w 813932"/>
                  <a:gd name="connsiteY9" fmla="*/ 986548 h 994594"/>
                  <a:gd name="connsiteX10" fmla="*/ 797141 w 813932"/>
                  <a:gd name="connsiteY10" fmla="*/ 986548 h 994594"/>
                  <a:gd name="connsiteX11" fmla="*/ 797141 w 813932"/>
                  <a:gd name="connsiteY11" fmla="*/ 877918 h 994594"/>
                  <a:gd name="connsiteX12" fmla="*/ 801187 w 813932"/>
                  <a:gd name="connsiteY12" fmla="*/ 310863 h 994594"/>
                  <a:gd name="connsiteX13" fmla="*/ 813341 w 813932"/>
                  <a:gd name="connsiteY13" fmla="*/ 194872 h 994594"/>
                  <a:gd name="connsiteX14" fmla="*/ 699291 w 813932"/>
                  <a:gd name="connsiteY14" fmla="*/ 190154 h 994594"/>
                  <a:gd name="connsiteX15" fmla="*/ 804592 w 813932"/>
                  <a:gd name="connsiteY15" fmla="*/ 190155 h 994594"/>
                  <a:gd name="connsiteX16" fmla="*/ 469414 w 813932"/>
                  <a:gd name="connsiteY16" fmla="*/ 189482 h 994594"/>
                  <a:gd name="connsiteX17" fmla="*/ 461322 w 813932"/>
                  <a:gd name="connsiteY17" fmla="*/ 185436 h 994594"/>
                  <a:gd name="connsiteX18" fmla="*/ 457276 w 813932"/>
                  <a:gd name="connsiteY18" fmla="*/ 165206 h 994594"/>
                  <a:gd name="connsiteX19" fmla="*/ 457276 w 813932"/>
                  <a:gd name="connsiteY19" fmla="*/ 15503 h 994594"/>
                  <a:gd name="connsiteX20" fmla="*/ 457276 w 813932"/>
                  <a:gd name="connsiteY20" fmla="*/ 3365 h 994594"/>
                  <a:gd name="connsiteX21" fmla="*/ 68858 w 813932"/>
                  <a:gd name="connsiteY21" fmla="*/ 3365 h 994594"/>
                  <a:gd name="connsiteX22" fmla="*/ 4122 w 813932"/>
                  <a:gd name="connsiteY22" fmla="*/ 15503 h 994594"/>
                  <a:gd name="connsiteX0" fmla="*/ 4122 w 813932"/>
                  <a:gd name="connsiteY0" fmla="*/ 15503 h 994594"/>
                  <a:gd name="connsiteX1" fmla="*/ 4122 w 813932"/>
                  <a:gd name="connsiteY1" fmla="*/ 416059 h 994594"/>
                  <a:gd name="connsiteX2" fmla="*/ 60766 w 813932"/>
                  <a:gd name="connsiteY2" fmla="*/ 529348 h 994594"/>
                  <a:gd name="connsiteX3" fmla="*/ 287343 w 813932"/>
                  <a:gd name="connsiteY3" fmla="*/ 848983 h 994594"/>
                  <a:gd name="connsiteX4" fmla="*/ 307573 w 813932"/>
                  <a:gd name="connsiteY4" fmla="*/ 869213 h 994594"/>
                  <a:gd name="connsiteX5" fmla="*/ 356125 w 813932"/>
                  <a:gd name="connsiteY5" fmla="*/ 889443 h 994594"/>
                  <a:gd name="connsiteX6" fmla="*/ 631254 w 813932"/>
                  <a:gd name="connsiteY6" fmla="*/ 982502 h 994594"/>
                  <a:gd name="connsiteX7" fmla="*/ 667669 w 813932"/>
                  <a:gd name="connsiteY7" fmla="*/ 986548 h 994594"/>
                  <a:gd name="connsiteX8" fmla="*/ 695991 w 813932"/>
                  <a:gd name="connsiteY8" fmla="*/ 986548 h 994594"/>
                  <a:gd name="connsiteX9" fmla="*/ 785003 w 813932"/>
                  <a:gd name="connsiteY9" fmla="*/ 986548 h 994594"/>
                  <a:gd name="connsiteX10" fmla="*/ 797141 w 813932"/>
                  <a:gd name="connsiteY10" fmla="*/ 986548 h 994594"/>
                  <a:gd name="connsiteX11" fmla="*/ 797141 w 813932"/>
                  <a:gd name="connsiteY11" fmla="*/ 877918 h 994594"/>
                  <a:gd name="connsiteX12" fmla="*/ 801187 w 813932"/>
                  <a:gd name="connsiteY12" fmla="*/ 310863 h 994594"/>
                  <a:gd name="connsiteX13" fmla="*/ 813341 w 813932"/>
                  <a:gd name="connsiteY13" fmla="*/ 194872 h 994594"/>
                  <a:gd name="connsiteX14" fmla="*/ 699291 w 813932"/>
                  <a:gd name="connsiteY14" fmla="*/ 190154 h 994594"/>
                  <a:gd name="connsiteX15" fmla="*/ 780973 w 813932"/>
                  <a:gd name="connsiteY15" fmla="*/ 190155 h 994594"/>
                  <a:gd name="connsiteX16" fmla="*/ 469414 w 813932"/>
                  <a:gd name="connsiteY16" fmla="*/ 189482 h 994594"/>
                  <a:gd name="connsiteX17" fmla="*/ 461322 w 813932"/>
                  <a:gd name="connsiteY17" fmla="*/ 185436 h 994594"/>
                  <a:gd name="connsiteX18" fmla="*/ 457276 w 813932"/>
                  <a:gd name="connsiteY18" fmla="*/ 165206 h 994594"/>
                  <a:gd name="connsiteX19" fmla="*/ 457276 w 813932"/>
                  <a:gd name="connsiteY19" fmla="*/ 15503 h 994594"/>
                  <a:gd name="connsiteX20" fmla="*/ 457276 w 813932"/>
                  <a:gd name="connsiteY20" fmla="*/ 3365 h 994594"/>
                  <a:gd name="connsiteX21" fmla="*/ 68858 w 813932"/>
                  <a:gd name="connsiteY21" fmla="*/ 3365 h 994594"/>
                  <a:gd name="connsiteX22" fmla="*/ 4122 w 813932"/>
                  <a:gd name="connsiteY22" fmla="*/ 15503 h 994594"/>
                  <a:gd name="connsiteX0" fmla="*/ 4122 w 807523"/>
                  <a:gd name="connsiteY0" fmla="*/ 15503 h 994594"/>
                  <a:gd name="connsiteX1" fmla="*/ 4122 w 807523"/>
                  <a:gd name="connsiteY1" fmla="*/ 416059 h 994594"/>
                  <a:gd name="connsiteX2" fmla="*/ 60766 w 807523"/>
                  <a:gd name="connsiteY2" fmla="*/ 529348 h 994594"/>
                  <a:gd name="connsiteX3" fmla="*/ 287343 w 807523"/>
                  <a:gd name="connsiteY3" fmla="*/ 848983 h 994594"/>
                  <a:gd name="connsiteX4" fmla="*/ 307573 w 807523"/>
                  <a:gd name="connsiteY4" fmla="*/ 869213 h 994594"/>
                  <a:gd name="connsiteX5" fmla="*/ 356125 w 807523"/>
                  <a:gd name="connsiteY5" fmla="*/ 889443 h 994594"/>
                  <a:gd name="connsiteX6" fmla="*/ 631254 w 807523"/>
                  <a:gd name="connsiteY6" fmla="*/ 982502 h 994594"/>
                  <a:gd name="connsiteX7" fmla="*/ 667669 w 807523"/>
                  <a:gd name="connsiteY7" fmla="*/ 986548 h 994594"/>
                  <a:gd name="connsiteX8" fmla="*/ 695991 w 807523"/>
                  <a:gd name="connsiteY8" fmla="*/ 986548 h 994594"/>
                  <a:gd name="connsiteX9" fmla="*/ 785003 w 807523"/>
                  <a:gd name="connsiteY9" fmla="*/ 986548 h 994594"/>
                  <a:gd name="connsiteX10" fmla="*/ 797141 w 807523"/>
                  <a:gd name="connsiteY10" fmla="*/ 986548 h 994594"/>
                  <a:gd name="connsiteX11" fmla="*/ 797141 w 807523"/>
                  <a:gd name="connsiteY11" fmla="*/ 877918 h 994594"/>
                  <a:gd name="connsiteX12" fmla="*/ 801187 w 807523"/>
                  <a:gd name="connsiteY12" fmla="*/ 310863 h 994594"/>
                  <a:gd name="connsiteX13" fmla="*/ 806593 w 807523"/>
                  <a:gd name="connsiteY13" fmla="*/ 201620 h 994594"/>
                  <a:gd name="connsiteX14" fmla="*/ 699291 w 807523"/>
                  <a:gd name="connsiteY14" fmla="*/ 190154 h 994594"/>
                  <a:gd name="connsiteX15" fmla="*/ 780973 w 807523"/>
                  <a:gd name="connsiteY15" fmla="*/ 190155 h 994594"/>
                  <a:gd name="connsiteX16" fmla="*/ 469414 w 807523"/>
                  <a:gd name="connsiteY16" fmla="*/ 189482 h 994594"/>
                  <a:gd name="connsiteX17" fmla="*/ 461322 w 807523"/>
                  <a:gd name="connsiteY17" fmla="*/ 185436 h 994594"/>
                  <a:gd name="connsiteX18" fmla="*/ 457276 w 807523"/>
                  <a:gd name="connsiteY18" fmla="*/ 165206 h 994594"/>
                  <a:gd name="connsiteX19" fmla="*/ 457276 w 807523"/>
                  <a:gd name="connsiteY19" fmla="*/ 15503 h 994594"/>
                  <a:gd name="connsiteX20" fmla="*/ 457276 w 807523"/>
                  <a:gd name="connsiteY20" fmla="*/ 3365 h 994594"/>
                  <a:gd name="connsiteX21" fmla="*/ 68858 w 807523"/>
                  <a:gd name="connsiteY21" fmla="*/ 3365 h 994594"/>
                  <a:gd name="connsiteX22" fmla="*/ 4122 w 807523"/>
                  <a:gd name="connsiteY22" fmla="*/ 15503 h 994594"/>
                  <a:gd name="connsiteX0" fmla="*/ 4122 w 806595"/>
                  <a:gd name="connsiteY0" fmla="*/ 15503 h 994594"/>
                  <a:gd name="connsiteX1" fmla="*/ 4122 w 806595"/>
                  <a:gd name="connsiteY1" fmla="*/ 416059 h 994594"/>
                  <a:gd name="connsiteX2" fmla="*/ 60766 w 806595"/>
                  <a:gd name="connsiteY2" fmla="*/ 529348 h 994594"/>
                  <a:gd name="connsiteX3" fmla="*/ 287343 w 806595"/>
                  <a:gd name="connsiteY3" fmla="*/ 848983 h 994594"/>
                  <a:gd name="connsiteX4" fmla="*/ 307573 w 806595"/>
                  <a:gd name="connsiteY4" fmla="*/ 869213 h 994594"/>
                  <a:gd name="connsiteX5" fmla="*/ 356125 w 806595"/>
                  <a:gd name="connsiteY5" fmla="*/ 889443 h 994594"/>
                  <a:gd name="connsiteX6" fmla="*/ 631254 w 806595"/>
                  <a:gd name="connsiteY6" fmla="*/ 982502 h 994594"/>
                  <a:gd name="connsiteX7" fmla="*/ 667669 w 806595"/>
                  <a:gd name="connsiteY7" fmla="*/ 986548 h 994594"/>
                  <a:gd name="connsiteX8" fmla="*/ 695991 w 806595"/>
                  <a:gd name="connsiteY8" fmla="*/ 986548 h 994594"/>
                  <a:gd name="connsiteX9" fmla="*/ 785003 w 806595"/>
                  <a:gd name="connsiteY9" fmla="*/ 986548 h 994594"/>
                  <a:gd name="connsiteX10" fmla="*/ 797141 w 806595"/>
                  <a:gd name="connsiteY10" fmla="*/ 986548 h 994594"/>
                  <a:gd name="connsiteX11" fmla="*/ 797141 w 806595"/>
                  <a:gd name="connsiteY11" fmla="*/ 877918 h 994594"/>
                  <a:gd name="connsiteX12" fmla="*/ 801187 w 806595"/>
                  <a:gd name="connsiteY12" fmla="*/ 310863 h 994594"/>
                  <a:gd name="connsiteX13" fmla="*/ 806593 w 806595"/>
                  <a:gd name="connsiteY13" fmla="*/ 201620 h 994594"/>
                  <a:gd name="connsiteX14" fmla="*/ 699291 w 806595"/>
                  <a:gd name="connsiteY14" fmla="*/ 190154 h 994594"/>
                  <a:gd name="connsiteX15" fmla="*/ 780973 w 806595"/>
                  <a:gd name="connsiteY15" fmla="*/ 190155 h 994594"/>
                  <a:gd name="connsiteX16" fmla="*/ 469414 w 806595"/>
                  <a:gd name="connsiteY16" fmla="*/ 189482 h 994594"/>
                  <a:gd name="connsiteX17" fmla="*/ 461322 w 806595"/>
                  <a:gd name="connsiteY17" fmla="*/ 185436 h 994594"/>
                  <a:gd name="connsiteX18" fmla="*/ 457276 w 806595"/>
                  <a:gd name="connsiteY18" fmla="*/ 165206 h 994594"/>
                  <a:gd name="connsiteX19" fmla="*/ 457276 w 806595"/>
                  <a:gd name="connsiteY19" fmla="*/ 15503 h 994594"/>
                  <a:gd name="connsiteX20" fmla="*/ 457276 w 806595"/>
                  <a:gd name="connsiteY20" fmla="*/ 3365 h 994594"/>
                  <a:gd name="connsiteX21" fmla="*/ 68858 w 806595"/>
                  <a:gd name="connsiteY21" fmla="*/ 3365 h 994594"/>
                  <a:gd name="connsiteX22" fmla="*/ 4122 w 806595"/>
                  <a:gd name="connsiteY22" fmla="*/ 15503 h 994594"/>
                  <a:gd name="connsiteX0" fmla="*/ 4122 w 806595"/>
                  <a:gd name="connsiteY0" fmla="*/ 15503 h 994594"/>
                  <a:gd name="connsiteX1" fmla="*/ 4122 w 806595"/>
                  <a:gd name="connsiteY1" fmla="*/ 416059 h 994594"/>
                  <a:gd name="connsiteX2" fmla="*/ 60766 w 806595"/>
                  <a:gd name="connsiteY2" fmla="*/ 529348 h 994594"/>
                  <a:gd name="connsiteX3" fmla="*/ 287343 w 806595"/>
                  <a:gd name="connsiteY3" fmla="*/ 848983 h 994594"/>
                  <a:gd name="connsiteX4" fmla="*/ 307573 w 806595"/>
                  <a:gd name="connsiteY4" fmla="*/ 869213 h 994594"/>
                  <a:gd name="connsiteX5" fmla="*/ 356125 w 806595"/>
                  <a:gd name="connsiteY5" fmla="*/ 889443 h 994594"/>
                  <a:gd name="connsiteX6" fmla="*/ 631254 w 806595"/>
                  <a:gd name="connsiteY6" fmla="*/ 982502 h 994594"/>
                  <a:gd name="connsiteX7" fmla="*/ 667669 w 806595"/>
                  <a:gd name="connsiteY7" fmla="*/ 986548 h 994594"/>
                  <a:gd name="connsiteX8" fmla="*/ 631881 w 806595"/>
                  <a:gd name="connsiteY8" fmla="*/ 986548 h 994594"/>
                  <a:gd name="connsiteX9" fmla="*/ 785003 w 806595"/>
                  <a:gd name="connsiteY9" fmla="*/ 986548 h 994594"/>
                  <a:gd name="connsiteX10" fmla="*/ 797141 w 806595"/>
                  <a:gd name="connsiteY10" fmla="*/ 986548 h 994594"/>
                  <a:gd name="connsiteX11" fmla="*/ 797141 w 806595"/>
                  <a:gd name="connsiteY11" fmla="*/ 877918 h 994594"/>
                  <a:gd name="connsiteX12" fmla="*/ 801187 w 806595"/>
                  <a:gd name="connsiteY12" fmla="*/ 310863 h 994594"/>
                  <a:gd name="connsiteX13" fmla="*/ 806593 w 806595"/>
                  <a:gd name="connsiteY13" fmla="*/ 201620 h 994594"/>
                  <a:gd name="connsiteX14" fmla="*/ 699291 w 806595"/>
                  <a:gd name="connsiteY14" fmla="*/ 190154 h 994594"/>
                  <a:gd name="connsiteX15" fmla="*/ 780973 w 806595"/>
                  <a:gd name="connsiteY15" fmla="*/ 190155 h 994594"/>
                  <a:gd name="connsiteX16" fmla="*/ 469414 w 806595"/>
                  <a:gd name="connsiteY16" fmla="*/ 189482 h 994594"/>
                  <a:gd name="connsiteX17" fmla="*/ 461322 w 806595"/>
                  <a:gd name="connsiteY17" fmla="*/ 185436 h 994594"/>
                  <a:gd name="connsiteX18" fmla="*/ 457276 w 806595"/>
                  <a:gd name="connsiteY18" fmla="*/ 165206 h 994594"/>
                  <a:gd name="connsiteX19" fmla="*/ 457276 w 806595"/>
                  <a:gd name="connsiteY19" fmla="*/ 15503 h 994594"/>
                  <a:gd name="connsiteX20" fmla="*/ 457276 w 806595"/>
                  <a:gd name="connsiteY20" fmla="*/ 3365 h 994594"/>
                  <a:gd name="connsiteX21" fmla="*/ 68858 w 806595"/>
                  <a:gd name="connsiteY21" fmla="*/ 3365 h 994594"/>
                  <a:gd name="connsiteX22" fmla="*/ 4122 w 806595"/>
                  <a:gd name="connsiteY22" fmla="*/ 15503 h 994594"/>
                  <a:gd name="connsiteX0" fmla="*/ 4122 w 806595"/>
                  <a:gd name="connsiteY0" fmla="*/ 15503 h 994594"/>
                  <a:gd name="connsiteX1" fmla="*/ 4122 w 806595"/>
                  <a:gd name="connsiteY1" fmla="*/ 416059 h 994594"/>
                  <a:gd name="connsiteX2" fmla="*/ 60766 w 806595"/>
                  <a:gd name="connsiteY2" fmla="*/ 529348 h 994594"/>
                  <a:gd name="connsiteX3" fmla="*/ 287343 w 806595"/>
                  <a:gd name="connsiteY3" fmla="*/ 848983 h 994594"/>
                  <a:gd name="connsiteX4" fmla="*/ 307573 w 806595"/>
                  <a:gd name="connsiteY4" fmla="*/ 869213 h 994594"/>
                  <a:gd name="connsiteX5" fmla="*/ 352751 w 806595"/>
                  <a:gd name="connsiteY5" fmla="*/ 896192 h 994594"/>
                  <a:gd name="connsiteX6" fmla="*/ 631254 w 806595"/>
                  <a:gd name="connsiteY6" fmla="*/ 982502 h 994594"/>
                  <a:gd name="connsiteX7" fmla="*/ 667669 w 806595"/>
                  <a:gd name="connsiteY7" fmla="*/ 986548 h 994594"/>
                  <a:gd name="connsiteX8" fmla="*/ 631881 w 806595"/>
                  <a:gd name="connsiteY8" fmla="*/ 986548 h 994594"/>
                  <a:gd name="connsiteX9" fmla="*/ 785003 w 806595"/>
                  <a:gd name="connsiteY9" fmla="*/ 986548 h 994594"/>
                  <a:gd name="connsiteX10" fmla="*/ 797141 w 806595"/>
                  <a:gd name="connsiteY10" fmla="*/ 986548 h 994594"/>
                  <a:gd name="connsiteX11" fmla="*/ 797141 w 806595"/>
                  <a:gd name="connsiteY11" fmla="*/ 877918 h 994594"/>
                  <a:gd name="connsiteX12" fmla="*/ 801187 w 806595"/>
                  <a:gd name="connsiteY12" fmla="*/ 310863 h 994594"/>
                  <a:gd name="connsiteX13" fmla="*/ 806593 w 806595"/>
                  <a:gd name="connsiteY13" fmla="*/ 201620 h 994594"/>
                  <a:gd name="connsiteX14" fmla="*/ 699291 w 806595"/>
                  <a:gd name="connsiteY14" fmla="*/ 190154 h 994594"/>
                  <a:gd name="connsiteX15" fmla="*/ 780973 w 806595"/>
                  <a:gd name="connsiteY15" fmla="*/ 190155 h 994594"/>
                  <a:gd name="connsiteX16" fmla="*/ 469414 w 806595"/>
                  <a:gd name="connsiteY16" fmla="*/ 189482 h 994594"/>
                  <a:gd name="connsiteX17" fmla="*/ 461322 w 806595"/>
                  <a:gd name="connsiteY17" fmla="*/ 185436 h 994594"/>
                  <a:gd name="connsiteX18" fmla="*/ 457276 w 806595"/>
                  <a:gd name="connsiteY18" fmla="*/ 165206 h 994594"/>
                  <a:gd name="connsiteX19" fmla="*/ 457276 w 806595"/>
                  <a:gd name="connsiteY19" fmla="*/ 15503 h 994594"/>
                  <a:gd name="connsiteX20" fmla="*/ 457276 w 806595"/>
                  <a:gd name="connsiteY20" fmla="*/ 3365 h 994594"/>
                  <a:gd name="connsiteX21" fmla="*/ 68858 w 806595"/>
                  <a:gd name="connsiteY21" fmla="*/ 3365 h 994594"/>
                  <a:gd name="connsiteX22" fmla="*/ 4122 w 806595"/>
                  <a:gd name="connsiteY22" fmla="*/ 15503 h 994594"/>
                  <a:gd name="connsiteX0" fmla="*/ 4122 w 806595"/>
                  <a:gd name="connsiteY0" fmla="*/ 15503 h 994594"/>
                  <a:gd name="connsiteX1" fmla="*/ 4122 w 806595"/>
                  <a:gd name="connsiteY1" fmla="*/ 416059 h 994594"/>
                  <a:gd name="connsiteX2" fmla="*/ 60766 w 806595"/>
                  <a:gd name="connsiteY2" fmla="*/ 529348 h 994594"/>
                  <a:gd name="connsiteX3" fmla="*/ 287343 w 806595"/>
                  <a:gd name="connsiteY3" fmla="*/ 848983 h 994594"/>
                  <a:gd name="connsiteX4" fmla="*/ 307573 w 806595"/>
                  <a:gd name="connsiteY4" fmla="*/ 869213 h 994594"/>
                  <a:gd name="connsiteX5" fmla="*/ 352751 w 806595"/>
                  <a:gd name="connsiteY5" fmla="*/ 896192 h 994594"/>
                  <a:gd name="connsiteX6" fmla="*/ 631254 w 806595"/>
                  <a:gd name="connsiteY6" fmla="*/ 982502 h 994594"/>
                  <a:gd name="connsiteX7" fmla="*/ 667669 w 806595"/>
                  <a:gd name="connsiteY7" fmla="*/ 986548 h 994594"/>
                  <a:gd name="connsiteX8" fmla="*/ 631881 w 806595"/>
                  <a:gd name="connsiteY8" fmla="*/ 986548 h 994594"/>
                  <a:gd name="connsiteX9" fmla="*/ 785003 w 806595"/>
                  <a:gd name="connsiteY9" fmla="*/ 986548 h 994594"/>
                  <a:gd name="connsiteX10" fmla="*/ 803889 w 806595"/>
                  <a:gd name="connsiteY10" fmla="*/ 986548 h 994594"/>
                  <a:gd name="connsiteX11" fmla="*/ 797141 w 806595"/>
                  <a:gd name="connsiteY11" fmla="*/ 877918 h 994594"/>
                  <a:gd name="connsiteX12" fmla="*/ 801187 w 806595"/>
                  <a:gd name="connsiteY12" fmla="*/ 310863 h 994594"/>
                  <a:gd name="connsiteX13" fmla="*/ 806593 w 806595"/>
                  <a:gd name="connsiteY13" fmla="*/ 201620 h 994594"/>
                  <a:gd name="connsiteX14" fmla="*/ 699291 w 806595"/>
                  <a:gd name="connsiteY14" fmla="*/ 190154 h 994594"/>
                  <a:gd name="connsiteX15" fmla="*/ 780973 w 806595"/>
                  <a:gd name="connsiteY15" fmla="*/ 190155 h 994594"/>
                  <a:gd name="connsiteX16" fmla="*/ 469414 w 806595"/>
                  <a:gd name="connsiteY16" fmla="*/ 189482 h 994594"/>
                  <a:gd name="connsiteX17" fmla="*/ 461322 w 806595"/>
                  <a:gd name="connsiteY17" fmla="*/ 185436 h 994594"/>
                  <a:gd name="connsiteX18" fmla="*/ 457276 w 806595"/>
                  <a:gd name="connsiteY18" fmla="*/ 165206 h 994594"/>
                  <a:gd name="connsiteX19" fmla="*/ 457276 w 806595"/>
                  <a:gd name="connsiteY19" fmla="*/ 15503 h 994594"/>
                  <a:gd name="connsiteX20" fmla="*/ 457276 w 806595"/>
                  <a:gd name="connsiteY20" fmla="*/ 3365 h 994594"/>
                  <a:gd name="connsiteX21" fmla="*/ 68858 w 806595"/>
                  <a:gd name="connsiteY21" fmla="*/ 3365 h 994594"/>
                  <a:gd name="connsiteX22" fmla="*/ 4122 w 806595"/>
                  <a:gd name="connsiteY22" fmla="*/ 15503 h 994594"/>
                  <a:gd name="connsiteX0" fmla="*/ 4122 w 806594"/>
                  <a:gd name="connsiteY0" fmla="*/ 15503 h 994094"/>
                  <a:gd name="connsiteX1" fmla="*/ 4122 w 806594"/>
                  <a:gd name="connsiteY1" fmla="*/ 416059 h 994094"/>
                  <a:gd name="connsiteX2" fmla="*/ 60766 w 806594"/>
                  <a:gd name="connsiteY2" fmla="*/ 529348 h 994094"/>
                  <a:gd name="connsiteX3" fmla="*/ 287343 w 806594"/>
                  <a:gd name="connsiteY3" fmla="*/ 848983 h 994094"/>
                  <a:gd name="connsiteX4" fmla="*/ 307573 w 806594"/>
                  <a:gd name="connsiteY4" fmla="*/ 869213 h 994094"/>
                  <a:gd name="connsiteX5" fmla="*/ 352751 w 806594"/>
                  <a:gd name="connsiteY5" fmla="*/ 896192 h 994094"/>
                  <a:gd name="connsiteX6" fmla="*/ 631254 w 806594"/>
                  <a:gd name="connsiteY6" fmla="*/ 982502 h 994094"/>
                  <a:gd name="connsiteX7" fmla="*/ 667669 w 806594"/>
                  <a:gd name="connsiteY7" fmla="*/ 986548 h 994094"/>
                  <a:gd name="connsiteX8" fmla="*/ 631881 w 806594"/>
                  <a:gd name="connsiteY8" fmla="*/ 986548 h 994094"/>
                  <a:gd name="connsiteX9" fmla="*/ 785003 w 806594"/>
                  <a:gd name="connsiteY9" fmla="*/ 986548 h 994094"/>
                  <a:gd name="connsiteX10" fmla="*/ 803889 w 806594"/>
                  <a:gd name="connsiteY10" fmla="*/ 986548 h 994094"/>
                  <a:gd name="connsiteX11" fmla="*/ 803889 w 806594"/>
                  <a:gd name="connsiteY11" fmla="*/ 884666 h 994094"/>
                  <a:gd name="connsiteX12" fmla="*/ 801187 w 806594"/>
                  <a:gd name="connsiteY12" fmla="*/ 310863 h 994094"/>
                  <a:gd name="connsiteX13" fmla="*/ 806593 w 806594"/>
                  <a:gd name="connsiteY13" fmla="*/ 201620 h 994094"/>
                  <a:gd name="connsiteX14" fmla="*/ 699291 w 806594"/>
                  <a:gd name="connsiteY14" fmla="*/ 190154 h 994094"/>
                  <a:gd name="connsiteX15" fmla="*/ 780973 w 806594"/>
                  <a:gd name="connsiteY15" fmla="*/ 190155 h 994094"/>
                  <a:gd name="connsiteX16" fmla="*/ 469414 w 806594"/>
                  <a:gd name="connsiteY16" fmla="*/ 189482 h 994094"/>
                  <a:gd name="connsiteX17" fmla="*/ 461322 w 806594"/>
                  <a:gd name="connsiteY17" fmla="*/ 185436 h 994094"/>
                  <a:gd name="connsiteX18" fmla="*/ 457276 w 806594"/>
                  <a:gd name="connsiteY18" fmla="*/ 165206 h 994094"/>
                  <a:gd name="connsiteX19" fmla="*/ 457276 w 806594"/>
                  <a:gd name="connsiteY19" fmla="*/ 15503 h 994094"/>
                  <a:gd name="connsiteX20" fmla="*/ 457276 w 806594"/>
                  <a:gd name="connsiteY20" fmla="*/ 3365 h 994094"/>
                  <a:gd name="connsiteX21" fmla="*/ 68858 w 806594"/>
                  <a:gd name="connsiteY21" fmla="*/ 3365 h 994094"/>
                  <a:gd name="connsiteX22" fmla="*/ 4122 w 806594"/>
                  <a:gd name="connsiteY22" fmla="*/ 15503 h 994094"/>
                  <a:gd name="connsiteX0" fmla="*/ 4122 w 813987"/>
                  <a:gd name="connsiteY0" fmla="*/ 15503 h 994094"/>
                  <a:gd name="connsiteX1" fmla="*/ 4122 w 813987"/>
                  <a:gd name="connsiteY1" fmla="*/ 416059 h 994094"/>
                  <a:gd name="connsiteX2" fmla="*/ 60766 w 813987"/>
                  <a:gd name="connsiteY2" fmla="*/ 529348 h 994094"/>
                  <a:gd name="connsiteX3" fmla="*/ 287343 w 813987"/>
                  <a:gd name="connsiteY3" fmla="*/ 848983 h 994094"/>
                  <a:gd name="connsiteX4" fmla="*/ 307573 w 813987"/>
                  <a:gd name="connsiteY4" fmla="*/ 869213 h 994094"/>
                  <a:gd name="connsiteX5" fmla="*/ 352751 w 813987"/>
                  <a:gd name="connsiteY5" fmla="*/ 896192 h 994094"/>
                  <a:gd name="connsiteX6" fmla="*/ 631254 w 813987"/>
                  <a:gd name="connsiteY6" fmla="*/ 982502 h 994094"/>
                  <a:gd name="connsiteX7" fmla="*/ 667669 w 813987"/>
                  <a:gd name="connsiteY7" fmla="*/ 986548 h 994094"/>
                  <a:gd name="connsiteX8" fmla="*/ 631881 w 813987"/>
                  <a:gd name="connsiteY8" fmla="*/ 986548 h 994094"/>
                  <a:gd name="connsiteX9" fmla="*/ 785003 w 813987"/>
                  <a:gd name="connsiteY9" fmla="*/ 986548 h 994094"/>
                  <a:gd name="connsiteX10" fmla="*/ 803889 w 813987"/>
                  <a:gd name="connsiteY10" fmla="*/ 986548 h 994094"/>
                  <a:gd name="connsiteX11" fmla="*/ 803889 w 813987"/>
                  <a:gd name="connsiteY11" fmla="*/ 884666 h 994094"/>
                  <a:gd name="connsiteX12" fmla="*/ 804561 w 813987"/>
                  <a:gd name="connsiteY12" fmla="*/ 317612 h 994094"/>
                  <a:gd name="connsiteX13" fmla="*/ 806593 w 813987"/>
                  <a:gd name="connsiteY13" fmla="*/ 201620 h 994094"/>
                  <a:gd name="connsiteX14" fmla="*/ 699291 w 813987"/>
                  <a:gd name="connsiteY14" fmla="*/ 190154 h 994094"/>
                  <a:gd name="connsiteX15" fmla="*/ 780973 w 813987"/>
                  <a:gd name="connsiteY15" fmla="*/ 190155 h 994094"/>
                  <a:gd name="connsiteX16" fmla="*/ 469414 w 813987"/>
                  <a:gd name="connsiteY16" fmla="*/ 189482 h 994094"/>
                  <a:gd name="connsiteX17" fmla="*/ 461322 w 813987"/>
                  <a:gd name="connsiteY17" fmla="*/ 185436 h 994094"/>
                  <a:gd name="connsiteX18" fmla="*/ 457276 w 813987"/>
                  <a:gd name="connsiteY18" fmla="*/ 165206 h 994094"/>
                  <a:gd name="connsiteX19" fmla="*/ 457276 w 813987"/>
                  <a:gd name="connsiteY19" fmla="*/ 15503 h 994094"/>
                  <a:gd name="connsiteX20" fmla="*/ 457276 w 813987"/>
                  <a:gd name="connsiteY20" fmla="*/ 3365 h 994094"/>
                  <a:gd name="connsiteX21" fmla="*/ 68858 w 813987"/>
                  <a:gd name="connsiteY21" fmla="*/ 3365 h 994094"/>
                  <a:gd name="connsiteX22" fmla="*/ 4122 w 813987"/>
                  <a:gd name="connsiteY22" fmla="*/ 15503 h 994094"/>
                  <a:gd name="connsiteX0" fmla="*/ 4122 w 808889"/>
                  <a:gd name="connsiteY0" fmla="*/ 15503 h 994094"/>
                  <a:gd name="connsiteX1" fmla="*/ 4122 w 808889"/>
                  <a:gd name="connsiteY1" fmla="*/ 416059 h 994094"/>
                  <a:gd name="connsiteX2" fmla="*/ 60766 w 808889"/>
                  <a:gd name="connsiteY2" fmla="*/ 529348 h 994094"/>
                  <a:gd name="connsiteX3" fmla="*/ 287343 w 808889"/>
                  <a:gd name="connsiteY3" fmla="*/ 848983 h 994094"/>
                  <a:gd name="connsiteX4" fmla="*/ 307573 w 808889"/>
                  <a:gd name="connsiteY4" fmla="*/ 869213 h 994094"/>
                  <a:gd name="connsiteX5" fmla="*/ 352751 w 808889"/>
                  <a:gd name="connsiteY5" fmla="*/ 896192 h 994094"/>
                  <a:gd name="connsiteX6" fmla="*/ 631254 w 808889"/>
                  <a:gd name="connsiteY6" fmla="*/ 982502 h 994094"/>
                  <a:gd name="connsiteX7" fmla="*/ 667669 w 808889"/>
                  <a:gd name="connsiteY7" fmla="*/ 986548 h 994094"/>
                  <a:gd name="connsiteX8" fmla="*/ 631881 w 808889"/>
                  <a:gd name="connsiteY8" fmla="*/ 986548 h 994094"/>
                  <a:gd name="connsiteX9" fmla="*/ 785003 w 808889"/>
                  <a:gd name="connsiteY9" fmla="*/ 986548 h 994094"/>
                  <a:gd name="connsiteX10" fmla="*/ 803889 w 808889"/>
                  <a:gd name="connsiteY10" fmla="*/ 986548 h 994094"/>
                  <a:gd name="connsiteX11" fmla="*/ 803889 w 808889"/>
                  <a:gd name="connsiteY11" fmla="*/ 884666 h 994094"/>
                  <a:gd name="connsiteX12" fmla="*/ 804561 w 808889"/>
                  <a:gd name="connsiteY12" fmla="*/ 317612 h 994094"/>
                  <a:gd name="connsiteX13" fmla="*/ 799844 w 808889"/>
                  <a:gd name="connsiteY13" fmla="*/ 191498 h 994094"/>
                  <a:gd name="connsiteX14" fmla="*/ 699291 w 808889"/>
                  <a:gd name="connsiteY14" fmla="*/ 190154 h 994094"/>
                  <a:gd name="connsiteX15" fmla="*/ 780973 w 808889"/>
                  <a:gd name="connsiteY15" fmla="*/ 190155 h 994094"/>
                  <a:gd name="connsiteX16" fmla="*/ 469414 w 808889"/>
                  <a:gd name="connsiteY16" fmla="*/ 189482 h 994094"/>
                  <a:gd name="connsiteX17" fmla="*/ 461322 w 808889"/>
                  <a:gd name="connsiteY17" fmla="*/ 185436 h 994094"/>
                  <a:gd name="connsiteX18" fmla="*/ 457276 w 808889"/>
                  <a:gd name="connsiteY18" fmla="*/ 165206 h 994094"/>
                  <a:gd name="connsiteX19" fmla="*/ 457276 w 808889"/>
                  <a:gd name="connsiteY19" fmla="*/ 15503 h 994094"/>
                  <a:gd name="connsiteX20" fmla="*/ 457276 w 808889"/>
                  <a:gd name="connsiteY20" fmla="*/ 3365 h 994094"/>
                  <a:gd name="connsiteX21" fmla="*/ 68858 w 808889"/>
                  <a:gd name="connsiteY21" fmla="*/ 3365 h 994094"/>
                  <a:gd name="connsiteX22" fmla="*/ 4122 w 808889"/>
                  <a:gd name="connsiteY22" fmla="*/ 15503 h 994094"/>
                  <a:gd name="connsiteX0" fmla="*/ 4122 w 805263"/>
                  <a:gd name="connsiteY0" fmla="*/ 15503 h 994094"/>
                  <a:gd name="connsiteX1" fmla="*/ 4122 w 805263"/>
                  <a:gd name="connsiteY1" fmla="*/ 416059 h 994094"/>
                  <a:gd name="connsiteX2" fmla="*/ 60766 w 805263"/>
                  <a:gd name="connsiteY2" fmla="*/ 529348 h 994094"/>
                  <a:gd name="connsiteX3" fmla="*/ 287343 w 805263"/>
                  <a:gd name="connsiteY3" fmla="*/ 848983 h 994094"/>
                  <a:gd name="connsiteX4" fmla="*/ 307573 w 805263"/>
                  <a:gd name="connsiteY4" fmla="*/ 869213 h 994094"/>
                  <a:gd name="connsiteX5" fmla="*/ 352751 w 805263"/>
                  <a:gd name="connsiteY5" fmla="*/ 896192 h 994094"/>
                  <a:gd name="connsiteX6" fmla="*/ 631254 w 805263"/>
                  <a:gd name="connsiteY6" fmla="*/ 982502 h 994094"/>
                  <a:gd name="connsiteX7" fmla="*/ 667669 w 805263"/>
                  <a:gd name="connsiteY7" fmla="*/ 986548 h 994094"/>
                  <a:gd name="connsiteX8" fmla="*/ 631881 w 805263"/>
                  <a:gd name="connsiteY8" fmla="*/ 986548 h 994094"/>
                  <a:gd name="connsiteX9" fmla="*/ 785003 w 805263"/>
                  <a:gd name="connsiteY9" fmla="*/ 986548 h 994094"/>
                  <a:gd name="connsiteX10" fmla="*/ 803889 w 805263"/>
                  <a:gd name="connsiteY10" fmla="*/ 986548 h 994094"/>
                  <a:gd name="connsiteX11" fmla="*/ 803889 w 805263"/>
                  <a:gd name="connsiteY11" fmla="*/ 884666 h 994094"/>
                  <a:gd name="connsiteX12" fmla="*/ 804561 w 805263"/>
                  <a:gd name="connsiteY12" fmla="*/ 317612 h 994094"/>
                  <a:gd name="connsiteX13" fmla="*/ 799844 w 805263"/>
                  <a:gd name="connsiteY13" fmla="*/ 191498 h 994094"/>
                  <a:gd name="connsiteX14" fmla="*/ 699291 w 805263"/>
                  <a:gd name="connsiteY14" fmla="*/ 190154 h 994094"/>
                  <a:gd name="connsiteX15" fmla="*/ 780973 w 805263"/>
                  <a:gd name="connsiteY15" fmla="*/ 190155 h 994094"/>
                  <a:gd name="connsiteX16" fmla="*/ 469414 w 805263"/>
                  <a:gd name="connsiteY16" fmla="*/ 189482 h 994094"/>
                  <a:gd name="connsiteX17" fmla="*/ 461322 w 805263"/>
                  <a:gd name="connsiteY17" fmla="*/ 185436 h 994094"/>
                  <a:gd name="connsiteX18" fmla="*/ 457276 w 805263"/>
                  <a:gd name="connsiteY18" fmla="*/ 165206 h 994094"/>
                  <a:gd name="connsiteX19" fmla="*/ 457276 w 805263"/>
                  <a:gd name="connsiteY19" fmla="*/ 15503 h 994094"/>
                  <a:gd name="connsiteX20" fmla="*/ 457276 w 805263"/>
                  <a:gd name="connsiteY20" fmla="*/ 3365 h 994094"/>
                  <a:gd name="connsiteX21" fmla="*/ 68858 w 805263"/>
                  <a:gd name="connsiteY21" fmla="*/ 3365 h 994094"/>
                  <a:gd name="connsiteX22" fmla="*/ 4122 w 805263"/>
                  <a:gd name="connsiteY22" fmla="*/ 15503 h 994094"/>
                  <a:gd name="connsiteX0" fmla="*/ 4122 w 805263"/>
                  <a:gd name="connsiteY0" fmla="*/ 15503 h 994094"/>
                  <a:gd name="connsiteX1" fmla="*/ 4122 w 805263"/>
                  <a:gd name="connsiteY1" fmla="*/ 416059 h 994094"/>
                  <a:gd name="connsiteX2" fmla="*/ 60766 w 805263"/>
                  <a:gd name="connsiteY2" fmla="*/ 529348 h 994094"/>
                  <a:gd name="connsiteX3" fmla="*/ 287343 w 805263"/>
                  <a:gd name="connsiteY3" fmla="*/ 848983 h 994094"/>
                  <a:gd name="connsiteX4" fmla="*/ 307573 w 805263"/>
                  <a:gd name="connsiteY4" fmla="*/ 869213 h 994094"/>
                  <a:gd name="connsiteX5" fmla="*/ 352751 w 805263"/>
                  <a:gd name="connsiteY5" fmla="*/ 896192 h 994094"/>
                  <a:gd name="connsiteX6" fmla="*/ 631254 w 805263"/>
                  <a:gd name="connsiteY6" fmla="*/ 982502 h 994094"/>
                  <a:gd name="connsiteX7" fmla="*/ 667669 w 805263"/>
                  <a:gd name="connsiteY7" fmla="*/ 986548 h 994094"/>
                  <a:gd name="connsiteX8" fmla="*/ 631881 w 805263"/>
                  <a:gd name="connsiteY8" fmla="*/ 986548 h 994094"/>
                  <a:gd name="connsiteX9" fmla="*/ 785003 w 805263"/>
                  <a:gd name="connsiteY9" fmla="*/ 986548 h 994094"/>
                  <a:gd name="connsiteX10" fmla="*/ 803889 w 805263"/>
                  <a:gd name="connsiteY10" fmla="*/ 986548 h 994094"/>
                  <a:gd name="connsiteX11" fmla="*/ 803889 w 805263"/>
                  <a:gd name="connsiteY11" fmla="*/ 884666 h 994094"/>
                  <a:gd name="connsiteX12" fmla="*/ 804561 w 805263"/>
                  <a:gd name="connsiteY12" fmla="*/ 317612 h 994094"/>
                  <a:gd name="connsiteX13" fmla="*/ 799844 w 805263"/>
                  <a:gd name="connsiteY13" fmla="*/ 191498 h 994094"/>
                  <a:gd name="connsiteX14" fmla="*/ 699291 w 805263"/>
                  <a:gd name="connsiteY14" fmla="*/ 190154 h 994094"/>
                  <a:gd name="connsiteX15" fmla="*/ 780973 w 805263"/>
                  <a:gd name="connsiteY15" fmla="*/ 190155 h 994094"/>
                  <a:gd name="connsiteX16" fmla="*/ 469414 w 805263"/>
                  <a:gd name="connsiteY16" fmla="*/ 189482 h 994094"/>
                  <a:gd name="connsiteX17" fmla="*/ 461322 w 805263"/>
                  <a:gd name="connsiteY17" fmla="*/ 185436 h 994094"/>
                  <a:gd name="connsiteX18" fmla="*/ 457276 w 805263"/>
                  <a:gd name="connsiteY18" fmla="*/ 165206 h 994094"/>
                  <a:gd name="connsiteX19" fmla="*/ 457276 w 805263"/>
                  <a:gd name="connsiteY19" fmla="*/ 15503 h 994094"/>
                  <a:gd name="connsiteX20" fmla="*/ 457276 w 805263"/>
                  <a:gd name="connsiteY20" fmla="*/ 3365 h 994094"/>
                  <a:gd name="connsiteX21" fmla="*/ 68858 w 805263"/>
                  <a:gd name="connsiteY21" fmla="*/ 3365 h 994094"/>
                  <a:gd name="connsiteX22" fmla="*/ 4122 w 805263"/>
                  <a:gd name="connsiteY22" fmla="*/ 15503 h 994094"/>
                  <a:gd name="connsiteX0" fmla="*/ 4122 w 805263"/>
                  <a:gd name="connsiteY0" fmla="*/ 15503 h 994094"/>
                  <a:gd name="connsiteX1" fmla="*/ 4122 w 805263"/>
                  <a:gd name="connsiteY1" fmla="*/ 416059 h 994094"/>
                  <a:gd name="connsiteX2" fmla="*/ 60766 w 805263"/>
                  <a:gd name="connsiteY2" fmla="*/ 529348 h 994094"/>
                  <a:gd name="connsiteX3" fmla="*/ 287343 w 805263"/>
                  <a:gd name="connsiteY3" fmla="*/ 848983 h 994094"/>
                  <a:gd name="connsiteX4" fmla="*/ 307573 w 805263"/>
                  <a:gd name="connsiteY4" fmla="*/ 869213 h 994094"/>
                  <a:gd name="connsiteX5" fmla="*/ 352751 w 805263"/>
                  <a:gd name="connsiteY5" fmla="*/ 896192 h 994094"/>
                  <a:gd name="connsiteX6" fmla="*/ 631254 w 805263"/>
                  <a:gd name="connsiteY6" fmla="*/ 982502 h 994094"/>
                  <a:gd name="connsiteX7" fmla="*/ 667669 w 805263"/>
                  <a:gd name="connsiteY7" fmla="*/ 986548 h 994094"/>
                  <a:gd name="connsiteX8" fmla="*/ 631881 w 805263"/>
                  <a:gd name="connsiteY8" fmla="*/ 986548 h 994094"/>
                  <a:gd name="connsiteX9" fmla="*/ 785003 w 805263"/>
                  <a:gd name="connsiteY9" fmla="*/ 986548 h 994094"/>
                  <a:gd name="connsiteX10" fmla="*/ 803889 w 805263"/>
                  <a:gd name="connsiteY10" fmla="*/ 986548 h 994094"/>
                  <a:gd name="connsiteX11" fmla="*/ 803889 w 805263"/>
                  <a:gd name="connsiteY11" fmla="*/ 884666 h 994094"/>
                  <a:gd name="connsiteX12" fmla="*/ 804561 w 805263"/>
                  <a:gd name="connsiteY12" fmla="*/ 317612 h 994094"/>
                  <a:gd name="connsiteX13" fmla="*/ 799844 w 805263"/>
                  <a:gd name="connsiteY13" fmla="*/ 198247 h 994094"/>
                  <a:gd name="connsiteX14" fmla="*/ 699291 w 805263"/>
                  <a:gd name="connsiteY14" fmla="*/ 190154 h 994094"/>
                  <a:gd name="connsiteX15" fmla="*/ 780973 w 805263"/>
                  <a:gd name="connsiteY15" fmla="*/ 190155 h 994094"/>
                  <a:gd name="connsiteX16" fmla="*/ 469414 w 805263"/>
                  <a:gd name="connsiteY16" fmla="*/ 189482 h 994094"/>
                  <a:gd name="connsiteX17" fmla="*/ 461322 w 805263"/>
                  <a:gd name="connsiteY17" fmla="*/ 185436 h 994094"/>
                  <a:gd name="connsiteX18" fmla="*/ 457276 w 805263"/>
                  <a:gd name="connsiteY18" fmla="*/ 165206 h 994094"/>
                  <a:gd name="connsiteX19" fmla="*/ 457276 w 805263"/>
                  <a:gd name="connsiteY19" fmla="*/ 15503 h 994094"/>
                  <a:gd name="connsiteX20" fmla="*/ 457276 w 805263"/>
                  <a:gd name="connsiteY20" fmla="*/ 3365 h 994094"/>
                  <a:gd name="connsiteX21" fmla="*/ 68858 w 805263"/>
                  <a:gd name="connsiteY21" fmla="*/ 3365 h 994094"/>
                  <a:gd name="connsiteX22" fmla="*/ 4122 w 805263"/>
                  <a:gd name="connsiteY22" fmla="*/ 15503 h 994094"/>
                  <a:gd name="connsiteX0" fmla="*/ 4122 w 810639"/>
                  <a:gd name="connsiteY0" fmla="*/ 15503 h 994094"/>
                  <a:gd name="connsiteX1" fmla="*/ 4122 w 810639"/>
                  <a:gd name="connsiteY1" fmla="*/ 416059 h 994094"/>
                  <a:gd name="connsiteX2" fmla="*/ 60766 w 810639"/>
                  <a:gd name="connsiteY2" fmla="*/ 529348 h 994094"/>
                  <a:gd name="connsiteX3" fmla="*/ 287343 w 810639"/>
                  <a:gd name="connsiteY3" fmla="*/ 848983 h 994094"/>
                  <a:gd name="connsiteX4" fmla="*/ 307573 w 810639"/>
                  <a:gd name="connsiteY4" fmla="*/ 869213 h 994094"/>
                  <a:gd name="connsiteX5" fmla="*/ 352751 w 810639"/>
                  <a:gd name="connsiteY5" fmla="*/ 896192 h 994094"/>
                  <a:gd name="connsiteX6" fmla="*/ 631254 w 810639"/>
                  <a:gd name="connsiteY6" fmla="*/ 982502 h 994094"/>
                  <a:gd name="connsiteX7" fmla="*/ 667669 w 810639"/>
                  <a:gd name="connsiteY7" fmla="*/ 986548 h 994094"/>
                  <a:gd name="connsiteX8" fmla="*/ 631881 w 810639"/>
                  <a:gd name="connsiteY8" fmla="*/ 986548 h 994094"/>
                  <a:gd name="connsiteX9" fmla="*/ 785003 w 810639"/>
                  <a:gd name="connsiteY9" fmla="*/ 986548 h 994094"/>
                  <a:gd name="connsiteX10" fmla="*/ 803889 w 810639"/>
                  <a:gd name="connsiteY10" fmla="*/ 986548 h 994094"/>
                  <a:gd name="connsiteX11" fmla="*/ 810637 w 810639"/>
                  <a:gd name="connsiteY11" fmla="*/ 884666 h 994094"/>
                  <a:gd name="connsiteX12" fmla="*/ 804561 w 810639"/>
                  <a:gd name="connsiteY12" fmla="*/ 317612 h 994094"/>
                  <a:gd name="connsiteX13" fmla="*/ 799844 w 810639"/>
                  <a:gd name="connsiteY13" fmla="*/ 198247 h 994094"/>
                  <a:gd name="connsiteX14" fmla="*/ 699291 w 810639"/>
                  <a:gd name="connsiteY14" fmla="*/ 190154 h 994094"/>
                  <a:gd name="connsiteX15" fmla="*/ 780973 w 810639"/>
                  <a:gd name="connsiteY15" fmla="*/ 190155 h 994094"/>
                  <a:gd name="connsiteX16" fmla="*/ 469414 w 810639"/>
                  <a:gd name="connsiteY16" fmla="*/ 189482 h 994094"/>
                  <a:gd name="connsiteX17" fmla="*/ 461322 w 810639"/>
                  <a:gd name="connsiteY17" fmla="*/ 185436 h 994094"/>
                  <a:gd name="connsiteX18" fmla="*/ 457276 w 810639"/>
                  <a:gd name="connsiteY18" fmla="*/ 165206 h 994094"/>
                  <a:gd name="connsiteX19" fmla="*/ 457276 w 810639"/>
                  <a:gd name="connsiteY19" fmla="*/ 15503 h 994094"/>
                  <a:gd name="connsiteX20" fmla="*/ 457276 w 810639"/>
                  <a:gd name="connsiteY20" fmla="*/ 3365 h 994094"/>
                  <a:gd name="connsiteX21" fmla="*/ 68858 w 810639"/>
                  <a:gd name="connsiteY21" fmla="*/ 3365 h 994094"/>
                  <a:gd name="connsiteX22" fmla="*/ 4122 w 810639"/>
                  <a:gd name="connsiteY22" fmla="*/ 15503 h 99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10639" h="994094">
                    <a:moveTo>
                      <a:pt x="4122" y="15503"/>
                    </a:moveTo>
                    <a:cubicBezTo>
                      <a:pt x="4459" y="184761"/>
                      <a:pt x="-5319" y="330418"/>
                      <a:pt x="4122" y="416059"/>
                    </a:cubicBezTo>
                    <a:cubicBezTo>
                      <a:pt x="13563" y="501700"/>
                      <a:pt x="5471" y="461240"/>
                      <a:pt x="60766" y="529348"/>
                    </a:cubicBezTo>
                    <a:cubicBezTo>
                      <a:pt x="116061" y="597456"/>
                      <a:pt x="246208" y="792339"/>
                      <a:pt x="287343" y="848983"/>
                    </a:cubicBezTo>
                    <a:cubicBezTo>
                      <a:pt x="328478" y="905627"/>
                      <a:pt x="296672" y="861345"/>
                      <a:pt x="307573" y="869213"/>
                    </a:cubicBezTo>
                    <a:cubicBezTo>
                      <a:pt x="318474" y="877081"/>
                      <a:pt x="298804" y="877311"/>
                      <a:pt x="352751" y="896192"/>
                    </a:cubicBezTo>
                    <a:cubicBezTo>
                      <a:pt x="406698" y="915073"/>
                      <a:pt x="578768" y="967443"/>
                      <a:pt x="631254" y="982502"/>
                    </a:cubicBezTo>
                    <a:cubicBezTo>
                      <a:pt x="683740" y="997561"/>
                      <a:pt x="667565" y="985874"/>
                      <a:pt x="667669" y="986548"/>
                    </a:cubicBezTo>
                    <a:cubicBezTo>
                      <a:pt x="667774" y="987222"/>
                      <a:pt x="631881" y="986548"/>
                      <a:pt x="631881" y="986548"/>
                    </a:cubicBezTo>
                    <a:lnTo>
                      <a:pt x="785003" y="986548"/>
                    </a:lnTo>
                    <a:cubicBezTo>
                      <a:pt x="813671" y="986548"/>
                      <a:pt x="799617" y="1003528"/>
                      <a:pt x="803889" y="986548"/>
                    </a:cubicBezTo>
                    <a:cubicBezTo>
                      <a:pt x="808161" y="969568"/>
                      <a:pt x="810525" y="996155"/>
                      <a:pt x="810637" y="884666"/>
                    </a:cubicBezTo>
                    <a:cubicBezTo>
                      <a:pt x="810749" y="773177"/>
                      <a:pt x="806360" y="432015"/>
                      <a:pt x="804561" y="317612"/>
                    </a:cubicBezTo>
                    <a:cubicBezTo>
                      <a:pt x="802762" y="203209"/>
                      <a:pt x="800518" y="212742"/>
                      <a:pt x="799844" y="198247"/>
                    </a:cubicBezTo>
                    <a:cubicBezTo>
                      <a:pt x="799170" y="183752"/>
                      <a:pt x="702436" y="191503"/>
                      <a:pt x="699291" y="190154"/>
                    </a:cubicBezTo>
                    <a:cubicBezTo>
                      <a:pt x="696146" y="188805"/>
                      <a:pt x="805790" y="190267"/>
                      <a:pt x="780973" y="190155"/>
                    </a:cubicBezTo>
                    <a:lnTo>
                      <a:pt x="469414" y="189482"/>
                    </a:lnTo>
                    <a:cubicBezTo>
                      <a:pt x="416139" y="188696"/>
                      <a:pt x="463345" y="189482"/>
                      <a:pt x="461322" y="185436"/>
                    </a:cubicBezTo>
                    <a:cubicBezTo>
                      <a:pt x="459299" y="181390"/>
                      <a:pt x="457950" y="193528"/>
                      <a:pt x="457276" y="165206"/>
                    </a:cubicBezTo>
                    <a:cubicBezTo>
                      <a:pt x="456602" y="136884"/>
                      <a:pt x="457276" y="42476"/>
                      <a:pt x="457276" y="15503"/>
                    </a:cubicBezTo>
                    <a:cubicBezTo>
                      <a:pt x="457276" y="-11470"/>
                      <a:pt x="465368" y="5388"/>
                      <a:pt x="457276" y="3365"/>
                    </a:cubicBezTo>
                    <a:cubicBezTo>
                      <a:pt x="392540" y="1342"/>
                      <a:pt x="68858" y="3365"/>
                      <a:pt x="68858" y="3365"/>
                    </a:cubicBezTo>
                    <a:cubicBezTo>
                      <a:pt x="44582" y="6062"/>
                      <a:pt x="4122" y="12806"/>
                      <a:pt x="4122" y="15503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Freeform 260"/>
              <p:cNvSpPr/>
              <p:nvPr/>
            </p:nvSpPr>
            <p:spPr>
              <a:xfrm>
                <a:off x="4420663" y="3693667"/>
                <a:ext cx="802560" cy="994594"/>
              </a:xfrm>
              <a:custGeom>
                <a:avLst/>
                <a:gdLst>
                  <a:gd name="connsiteX0" fmla="*/ 26889 w 824029"/>
                  <a:gd name="connsiteY0" fmla="*/ 1079 h 1020147"/>
                  <a:gd name="connsiteX1" fmla="*/ 18797 w 824029"/>
                  <a:gd name="connsiteY1" fmla="*/ 401635 h 1020147"/>
                  <a:gd name="connsiteX2" fmla="*/ 22843 w 824029"/>
                  <a:gd name="connsiteY2" fmla="*/ 421865 h 1020147"/>
                  <a:gd name="connsiteX3" fmla="*/ 310110 w 824029"/>
                  <a:gd name="connsiteY3" fmla="*/ 850743 h 1020147"/>
                  <a:gd name="connsiteX4" fmla="*/ 330340 w 824029"/>
                  <a:gd name="connsiteY4" fmla="*/ 870973 h 1020147"/>
                  <a:gd name="connsiteX5" fmla="*/ 382938 w 824029"/>
                  <a:gd name="connsiteY5" fmla="*/ 883111 h 1020147"/>
                  <a:gd name="connsiteX6" fmla="*/ 662114 w 824029"/>
                  <a:gd name="connsiteY6" fmla="*/ 976170 h 1020147"/>
                  <a:gd name="connsiteX7" fmla="*/ 690436 w 824029"/>
                  <a:gd name="connsiteY7" fmla="*/ 988308 h 1020147"/>
                  <a:gd name="connsiteX8" fmla="*/ 718758 w 824029"/>
                  <a:gd name="connsiteY8" fmla="*/ 988308 h 1020147"/>
                  <a:gd name="connsiteX9" fmla="*/ 807770 w 824029"/>
                  <a:gd name="connsiteY9" fmla="*/ 988308 h 1020147"/>
                  <a:gd name="connsiteX10" fmla="*/ 819908 w 824029"/>
                  <a:gd name="connsiteY10" fmla="*/ 988308 h 1020147"/>
                  <a:gd name="connsiteX11" fmla="*/ 819908 w 824029"/>
                  <a:gd name="connsiteY11" fmla="*/ 964032 h 1020147"/>
                  <a:gd name="connsiteX12" fmla="*/ 823954 w 824029"/>
                  <a:gd name="connsiteY12" fmla="*/ 312623 h 1020147"/>
                  <a:gd name="connsiteX13" fmla="*/ 815862 w 824029"/>
                  <a:gd name="connsiteY13" fmla="*/ 203380 h 1020147"/>
                  <a:gd name="connsiteX14" fmla="*/ 819908 w 824029"/>
                  <a:gd name="connsiteY14" fmla="*/ 195288 h 1020147"/>
                  <a:gd name="connsiteX15" fmla="*/ 783494 w 824029"/>
                  <a:gd name="connsiteY15" fmla="*/ 195288 h 1020147"/>
                  <a:gd name="connsiteX16" fmla="*/ 492181 w 824029"/>
                  <a:gd name="connsiteY16" fmla="*/ 191242 h 1020147"/>
                  <a:gd name="connsiteX17" fmla="*/ 475997 w 824029"/>
                  <a:gd name="connsiteY17" fmla="*/ 191242 h 1020147"/>
                  <a:gd name="connsiteX18" fmla="*/ 480043 w 824029"/>
                  <a:gd name="connsiteY18" fmla="*/ 158874 h 1020147"/>
                  <a:gd name="connsiteX19" fmla="*/ 480043 w 824029"/>
                  <a:gd name="connsiteY19" fmla="*/ 17263 h 1020147"/>
                  <a:gd name="connsiteX20" fmla="*/ 475997 w 824029"/>
                  <a:gd name="connsiteY20" fmla="*/ 1079 h 1020147"/>
                  <a:gd name="connsiteX21" fmla="*/ 91625 w 824029"/>
                  <a:gd name="connsiteY21" fmla="*/ 5125 h 1020147"/>
                  <a:gd name="connsiteX22" fmla="*/ 26889 w 824029"/>
                  <a:gd name="connsiteY22" fmla="*/ 1079 h 1020147"/>
                  <a:gd name="connsiteX0" fmla="*/ 18472 w 823704"/>
                  <a:gd name="connsiteY0" fmla="*/ 1079 h 1020147"/>
                  <a:gd name="connsiteX1" fmla="*/ 18472 w 823704"/>
                  <a:gd name="connsiteY1" fmla="*/ 401635 h 1020147"/>
                  <a:gd name="connsiteX2" fmla="*/ 22518 w 823704"/>
                  <a:gd name="connsiteY2" fmla="*/ 421865 h 1020147"/>
                  <a:gd name="connsiteX3" fmla="*/ 309785 w 823704"/>
                  <a:gd name="connsiteY3" fmla="*/ 850743 h 1020147"/>
                  <a:gd name="connsiteX4" fmla="*/ 330015 w 823704"/>
                  <a:gd name="connsiteY4" fmla="*/ 870973 h 1020147"/>
                  <a:gd name="connsiteX5" fmla="*/ 382613 w 823704"/>
                  <a:gd name="connsiteY5" fmla="*/ 883111 h 1020147"/>
                  <a:gd name="connsiteX6" fmla="*/ 661789 w 823704"/>
                  <a:gd name="connsiteY6" fmla="*/ 976170 h 1020147"/>
                  <a:gd name="connsiteX7" fmla="*/ 690111 w 823704"/>
                  <a:gd name="connsiteY7" fmla="*/ 988308 h 1020147"/>
                  <a:gd name="connsiteX8" fmla="*/ 718433 w 823704"/>
                  <a:gd name="connsiteY8" fmla="*/ 988308 h 1020147"/>
                  <a:gd name="connsiteX9" fmla="*/ 807445 w 823704"/>
                  <a:gd name="connsiteY9" fmla="*/ 988308 h 1020147"/>
                  <a:gd name="connsiteX10" fmla="*/ 819583 w 823704"/>
                  <a:gd name="connsiteY10" fmla="*/ 988308 h 1020147"/>
                  <a:gd name="connsiteX11" fmla="*/ 819583 w 823704"/>
                  <a:gd name="connsiteY11" fmla="*/ 964032 h 1020147"/>
                  <a:gd name="connsiteX12" fmla="*/ 823629 w 823704"/>
                  <a:gd name="connsiteY12" fmla="*/ 312623 h 1020147"/>
                  <a:gd name="connsiteX13" fmla="*/ 815537 w 823704"/>
                  <a:gd name="connsiteY13" fmla="*/ 203380 h 1020147"/>
                  <a:gd name="connsiteX14" fmla="*/ 819583 w 823704"/>
                  <a:gd name="connsiteY14" fmla="*/ 195288 h 1020147"/>
                  <a:gd name="connsiteX15" fmla="*/ 783169 w 823704"/>
                  <a:gd name="connsiteY15" fmla="*/ 195288 h 1020147"/>
                  <a:gd name="connsiteX16" fmla="*/ 491856 w 823704"/>
                  <a:gd name="connsiteY16" fmla="*/ 191242 h 1020147"/>
                  <a:gd name="connsiteX17" fmla="*/ 475672 w 823704"/>
                  <a:gd name="connsiteY17" fmla="*/ 191242 h 1020147"/>
                  <a:gd name="connsiteX18" fmla="*/ 479718 w 823704"/>
                  <a:gd name="connsiteY18" fmla="*/ 158874 h 1020147"/>
                  <a:gd name="connsiteX19" fmla="*/ 479718 w 823704"/>
                  <a:gd name="connsiteY19" fmla="*/ 17263 h 1020147"/>
                  <a:gd name="connsiteX20" fmla="*/ 475672 w 823704"/>
                  <a:gd name="connsiteY20" fmla="*/ 1079 h 1020147"/>
                  <a:gd name="connsiteX21" fmla="*/ 91300 w 823704"/>
                  <a:gd name="connsiteY21" fmla="*/ 5125 h 1020147"/>
                  <a:gd name="connsiteX22" fmla="*/ 18472 w 823704"/>
                  <a:gd name="connsiteY22" fmla="*/ 1079 h 1020147"/>
                  <a:gd name="connsiteX0" fmla="*/ 18472 w 823704"/>
                  <a:gd name="connsiteY0" fmla="*/ 1079 h 1020147"/>
                  <a:gd name="connsiteX1" fmla="*/ 18472 w 823704"/>
                  <a:gd name="connsiteY1" fmla="*/ 401635 h 1020147"/>
                  <a:gd name="connsiteX2" fmla="*/ 22518 w 823704"/>
                  <a:gd name="connsiteY2" fmla="*/ 421865 h 1020147"/>
                  <a:gd name="connsiteX3" fmla="*/ 309785 w 823704"/>
                  <a:gd name="connsiteY3" fmla="*/ 850743 h 1020147"/>
                  <a:gd name="connsiteX4" fmla="*/ 330015 w 823704"/>
                  <a:gd name="connsiteY4" fmla="*/ 870973 h 1020147"/>
                  <a:gd name="connsiteX5" fmla="*/ 382613 w 823704"/>
                  <a:gd name="connsiteY5" fmla="*/ 883111 h 1020147"/>
                  <a:gd name="connsiteX6" fmla="*/ 661789 w 823704"/>
                  <a:gd name="connsiteY6" fmla="*/ 976170 h 1020147"/>
                  <a:gd name="connsiteX7" fmla="*/ 690111 w 823704"/>
                  <a:gd name="connsiteY7" fmla="*/ 988308 h 1020147"/>
                  <a:gd name="connsiteX8" fmla="*/ 718433 w 823704"/>
                  <a:gd name="connsiteY8" fmla="*/ 988308 h 1020147"/>
                  <a:gd name="connsiteX9" fmla="*/ 807445 w 823704"/>
                  <a:gd name="connsiteY9" fmla="*/ 988308 h 1020147"/>
                  <a:gd name="connsiteX10" fmla="*/ 819583 w 823704"/>
                  <a:gd name="connsiteY10" fmla="*/ 988308 h 1020147"/>
                  <a:gd name="connsiteX11" fmla="*/ 819583 w 823704"/>
                  <a:gd name="connsiteY11" fmla="*/ 964032 h 1020147"/>
                  <a:gd name="connsiteX12" fmla="*/ 823629 w 823704"/>
                  <a:gd name="connsiteY12" fmla="*/ 312623 h 1020147"/>
                  <a:gd name="connsiteX13" fmla="*/ 815537 w 823704"/>
                  <a:gd name="connsiteY13" fmla="*/ 203380 h 1020147"/>
                  <a:gd name="connsiteX14" fmla="*/ 819583 w 823704"/>
                  <a:gd name="connsiteY14" fmla="*/ 195288 h 1020147"/>
                  <a:gd name="connsiteX15" fmla="*/ 783169 w 823704"/>
                  <a:gd name="connsiteY15" fmla="*/ 195288 h 1020147"/>
                  <a:gd name="connsiteX16" fmla="*/ 491856 w 823704"/>
                  <a:gd name="connsiteY16" fmla="*/ 191242 h 1020147"/>
                  <a:gd name="connsiteX17" fmla="*/ 475672 w 823704"/>
                  <a:gd name="connsiteY17" fmla="*/ 191242 h 1020147"/>
                  <a:gd name="connsiteX18" fmla="*/ 479718 w 823704"/>
                  <a:gd name="connsiteY18" fmla="*/ 158874 h 1020147"/>
                  <a:gd name="connsiteX19" fmla="*/ 479718 w 823704"/>
                  <a:gd name="connsiteY19" fmla="*/ 17263 h 1020147"/>
                  <a:gd name="connsiteX20" fmla="*/ 475672 w 823704"/>
                  <a:gd name="connsiteY20" fmla="*/ 1079 h 1020147"/>
                  <a:gd name="connsiteX21" fmla="*/ 91300 w 823704"/>
                  <a:gd name="connsiteY21" fmla="*/ 5125 h 1020147"/>
                  <a:gd name="connsiteX22" fmla="*/ 18472 w 823704"/>
                  <a:gd name="connsiteY22" fmla="*/ 1079 h 1020147"/>
                  <a:gd name="connsiteX0" fmla="*/ 4283 w 809515"/>
                  <a:gd name="connsiteY0" fmla="*/ 1079 h 1020147"/>
                  <a:gd name="connsiteX1" fmla="*/ 4283 w 809515"/>
                  <a:gd name="connsiteY1" fmla="*/ 401635 h 1020147"/>
                  <a:gd name="connsiteX2" fmla="*/ 48789 w 809515"/>
                  <a:gd name="connsiteY2" fmla="*/ 482555 h 1020147"/>
                  <a:gd name="connsiteX3" fmla="*/ 295596 w 809515"/>
                  <a:gd name="connsiteY3" fmla="*/ 850743 h 1020147"/>
                  <a:gd name="connsiteX4" fmla="*/ 315826 w 809515"/>
                  <a:gd name="connsiteY4" fmla="*/ 870973 h 1020147"/>
                  <a:gd name="connsiteX5" fmla="*/ 368424 w 809515"/>
                  <a:gd name="connsiteY5" fmla="*/ 883111 h 1020147"/>
                  <a:gd name="connsiteX6" fmla="*/ 647600 w 809515"/>
                  <a:gd name="connsiteY6" fmla="*/ 976170 h 1020147"/>
                  <a:gd name="connsiteX7" fmla="*/ 675922 w 809515"/>
                  <a:gd name="connsiteY7" fmla="*/ 988308 h 1020147"/>
                  <a:gd name="connsiteX8" fmla="*/ 704244 w 809515"/>
                  <a:gd name="connsiteY8" fmla="*/ 988308 h 1020147"/>
                  <a:gd name="connsiteX9" fmla="*/ 793256 w 809515"/>
                  <a:gd name="connsiteY9" fmla="*/ 988308 h 1020147"/>
                  <a:gd name="connsiteX10" fmla="*/ 805394 w 809515"/>
                  <a:gd name="connsiteY10" fmla="*/ 988308 h 1020147"/>
                  <a:gd name="connsiteX11" fmla="*/ 805394 w 809515"/>
                  <a:gd name="connsiteY11" fmla="*/ 964032 h 1020147"/>
                  <a:gd name="connsiteX12" fmla="*/ 809440 w 809515"/>
                  <a:gd name="connsiteY12" fmla="*/ 312623 h 1020147"/>
                  <a:gd name="connsiteX13" fmla="*/ 801348 w 809515"/>
                  <a:gd name="connsiteY13" fmla="*/ 203380 h 1020147"/>
                  <a:gd name="connsiteX14" fmla="*/ 805394 w 809515"/>
                  <a:gd name="connsiteY14" fmla="*/ 195288 h 1020147"/>
                  <a:gd name="connsiteX15" fmla="*/ 768980 w 809515"/>
                  <a:gd name="connsiteY15" fmla="*/ 195288 h 1020147"/>
                  <a:gd name="connsiteX16" fmla="*/ 477667 w 809515"/>
                  <a:gd name="connsiteY16" fmla="*/ 191242 h 1020147"/>
                  <a:gd name="connsiteX17" fmla="*/ 461483 w 809515"/>
                  <a:gd name="connsiteY17" fmla="*/ 191242 h 1020147"/>
                  <a:gd name="connsiteX18" fmla="*/ 465529 w 809515"/>
                  <a:gd name="connsiteY18" fmla="*/ 158874 h 1020147"/>
                  <a:gd name="connsiteX19" fmla="*/ 465529 w 809515"/>
                  <a:gd name="connsiteY19" fmla="*/ 17263 h 1020147"/>
                  <a:gd name="connsiteX20" fmla="*/ 461483 w 809515"/>
                  <a:gd name="connsiteY20" fmla="*/ 1079 h 1020147"/>
                  <a:gd name="connsiteX21" fmla="*/ 77111 w 809515"/>
                  <a:gd name="connsiteY21" fmla="*/ 5125 h 1020147"/>
                  <a:gd name="connsiteX22" fmla="*/ 4283 w 809515"/>
                  <a:gd name="connsiteY22" fmla="*/ 1079 h 1020147"/>
                  <a:gd name="connsiteX0" fmla="*/ 4283 w 809515"/>
                  <a:gd name="connsiteY0" fmla="*/ 1079 h 1020147"/>
                  <a:gd name="connsiteX1" fmla="*/ 4283 w 809515"/>
                  <a:gd name="connsiteY1" fmla="*/ 409727 h 1020147"/>
                  <a:gd name="connsiteX2" fmla="*/ 48789 w 809515"/>
                  <a:gd name="connsiteY2" fmla="*/ 482555 h 1020147"/>
                  <a:gd name="connsiteX3" fmla="*/ 295596 w 809515"/>
                  <a:gd name="connsiteY3" fmla="*/ 850743 h 1020147"/>
                  <a:gd name="connsiteX4" fmla="*/ 315826 w 809515"/>
                  <a:gd name="connsiteY4" fmla="*/ 870973 h 1020147"/>
                  <a:gd name="connsiteX5" fmla="*/ 368424 w 809515"/>
                  <a:gd name="connsiteY5" fmla="*/ 883111 h 1020147"/>
                  <a:gd name="connsiteX6" fmla="*/ 647600 w 809515"/>
                  <a:gd name="connsiteY6" fmla="*/ 976170 h 1020147"/>
                  <a:gd name="connsiteX7" fmla="*/ 675922 w 809515"/>
                  <a:gd name="connsiteY7" fmla="*/ 988308 h 1020147"/>
                  <a:gd name="connsiteX8" fmla="*/ 704244 w 809515"/>
                  <a:gd name="connsiteY8" fmla="*/ 988308 h 1020147"/>
                  <a:gd name="connsiteX9" fmla="*/ 793256 w 809515"/>
                  <a:gd name="connsiteY9" fmla="*/ 988308 h 1020147"/>
                  <a:gd name="connsiteX10" fmla="*/ 805394 w 809515"/>
                  <a:gd name="connsiteY10" fmla="*/ 988308 h 1020147"/>
                  <a:gd name="connsiteX11" fmla="*/ 805394 w 809515"/>
                  <a:gd name="connsiteY11" fmla="*/ 964032 h 1020147"/>
                  <a:gd name="connsiteX12" fmla="*/ 809440 w 809515"/>
                  <a:gd name="connsiteY12" fmla="*/ 312623 h 1020147"/>
                  <a:gd name="connsiteX13" fmla="*/ 801348 w 809515"/>
                  <a:gd name="connsiteY13" fmla="*/ 203380 h 1020147"/>
                  <a:gd name="connsiteX14" fmla="*/ 805394 w 809515"/>
                  <a:gd name="connsiteY14" fmla="*/ 195288 h 1020147"/>
                  <a:gd name="connsiteX15" fmla="*/ 768980 w 809515"/>
                  <a:gd name="connsiteY15" fmla="*/ 195288 h 1020147"/>
                  <a:gd name="connsiteX16" fmla="*/ 477667 w 809515"/>
                  <a:gd name="connsiteY16" fmla="*/ 191242 h 1020147"/>
                  <a:gd name="connsiteX17" fmla="*/ 461483 w 809515"/>
                  <a:gd name="connsiteY17" fmla="*/ 191242 h 1020147"/>
                  <a:gd name="connsiteX18" fmla="*/ 465529 w 809515"/>
                  <a:gd name="connsiteY18" fmla="*/ 158874 h 1020147"/>
                  <a:gd name="connsiteX19" fmla="*/ 465529 w 809515"/>
                  <a:gd name="connsiteY19" fmla="*/ 17263 h 1020147"/>
                  <a:gd name="connsiteX20" fmla="*/ 461483 w 809515"/>
                  <a:gd name="connsiteY20" fmla="*/ 1079 h 1020147"/>
                  <a:gd name="connsiteX21" fmla="*/ 77111 w 809515"/>
                  <a:gd name="connsiteY21" fmla="*/ 5125 h 1020147"/>
                  <a:gd name="connsiteX22" fmla="*/ 4283 w 809515"/>
                  <a:gd name="connsiteY22" fmla="*/ 1079 h 1020147"/>
                  <a:gd name="connsiteX0" fmla="*/ 2657 w 807889"/>
                  <a:gd name="connsiteY0" fmla="*/ 1079 h 1020147"/>
                  <a:gd name="connsiteX1" fmla="*/ 2657 w 807889"/>
                  <a:gd name="connsiteY1" fmla="*/ 409727 h 1020147"/>
                  <a:gd name="connsiteX2" fmla="*/ 47163 w 807889"/>
                  <a:gd name="connsiteY2" fmla="*/ 482555 h 1020147"/>
                  <a:gd name="connsiteX3" fmla="*/ 293970 w 807889"/>
                  <a:gd name="connsiteY3" fmla="*/ 850743 h 1020147"/>
                  <a:gd name="connsiteX4" fmla="*/ 314200 w 807889"/>
                  <a:gd name="connsiteY4" fmla="*/ 870973 h 1020147"/>
                  <a:gd name="connsiteX5" fmla="*/ 366798 w 807889"/>
                  <a:gd name="connsiteY5" fmla="*/ 883111 h 1020147"/>
                  <a:gd name="connsiteX6" fmla="*/ 645974 w 807889"/>
                  <a:gd name="connsiteY6" fmla="*/ 976170 h 1020147"/>
                  <a:gd name="connsiteX7" fmla="*/ 674296 w 807889"/>
                  <a:gd name="connsiteY7" fmla="*/ 988308 h 1020147"/>
                  <a:gd name="connsiteX8" fmla="*/ 702618 w 807889"/>
                  <a:gd name="connsiteY8" fmla="*/ 988308 h 1020147"/>
                  <a:gd name="connsiteX9" fmla="*/ 791630 w 807889"/>
                  <a:gd name="connsiteY9" fmla="*/ 988308 h 1020147"/>
                  <a:gd name="connsiteX10" fmla="*/ 803768 w 807889"/>
                  <a:gd name="connsiteY10" fmla="*/ 988308 h 1020147"/>
                  <a:gd name="connsiteX11" fmla="*/ 803768 w 807889"/>
                  <a:gd name="connsiteY11" fmla="*/ 964032 h 1020147"/>
                  <a:gd name="connsiteX12" fmla="*/ 807814 w 807889"/>
                  <a:gd name="connsiteY12" fmla="*/ 312623 h 1020147"/>
                  <a:gd name="connsiteX13" fmla="*/ 799722 w 807889"/>
                  <a:gd name="connsiteY13" fmla="*/ 203380 h 1020147"/>
                  <a:gd name="connsiteX14" fmla="*/ 803768 w 807889"/>
                  <a:gd name="connsiteY14" fmla="*/ 195288 h 1020147"/>
                  <a:gd name="connsiteX15" fmla="*/ 767354 w 807889"/>
                  <a:gd name="connsiteY15" fmla="*/ 195288 h 1020147"/>
                  <a:gd name="connsiteX16" fmla="*/ 476041 w 807889"/>
                  <a:gd name="connsiteY16" fmla="*/ 191242 h 1020147"/>
                  <a:gd name="connsiteX17" fmla="*/ 459857 w 807889"/>
                  <a:gd name="connsiteY17" fmla="*/ 191242 h 1020147"/>
                  <a:gd name="connsiteX18" fmla="*/ 463903 w 807889"/>
                  <a:gd name="connsiteY18" fmla="*/ 158874 h 1020147"/>
                  <a:gd name="connsiteX19" fmla="*/ 463903 w 807889"/>
                  <a:gd name="connsiteY19" fmla="*/ 17263 h 1020147"/>
                  <a:gd name="connsiteX20" fmla="*/ 459857 w 807889"/>
                  <a:gd name="connsiteY20" fmla="*/ 1079 h 1020147"/>
                  <a:gd name="connsiteX21" fmla="*/ 75485 w 807889"/>
                  <a:gd name="connsiteY21" fmla="*/ 5125 h 1020147"/>
                  <a:gd name="connsiteX22" fmla="*/ 2657 w 807889"/>
                  <a:gd name="connsiteY22" fmla="*/ 1079 h 1020147"/>
                  <a:gd name="connsiteX0" fmla="*/ 4856 w 810088"/>
                  <a:gd name="connsiteY0" fmla="*/ 1079 h 1020147"/>
                  <a:gd name="connsiteX1" fmla="*/ 4856 w 810088"/>
                  <a:gd name="connsiteY1" fmla="*/ 409727 h 1020147"/>
                  <a:gd name="connsiteX2" fmla="*/ 57454 w 810088"/>
                  <a:gd name="connsiteY2" fmla="*/ 502785 h 1020147"/>
                  <a:gd name="connsiteX3" fmla="*/ 296169 w 810088"/>
                  <a:gd name="connsiteY3" fmla="*/ 850743 h 1020147"/>
                  <a:gd name="connsiteX4" fmla="*/ 316399 w 810088"/>
                  <a:gd name="connsiteY4" fmla="*/ 870973 h 1020147"/>
                  <a:gd name="connsiteX5" fmla="*/ 368997 w 810088"/>
                  <a:gd name="connsiteY5" fmla="*/ 883111 h 1020147"/>
                  <a:gd name="connsiteX6" fmla="*/ 648173 w 810088"/>
                  <a:gd name="connsiteY6" fmla="*/ 976170 h 1020147"/>
                  <a:gd name="connsiteX7" fmla="*/ 676495 w 810088"/>
                  <a:gd name="connsiteY7" fmla="*/ 988308 h 1020147"/>
                  <a:gd name="connsiteX8" fmla="*/ 704817 w 810088"/>
                  <a:gd name="connsiteY8" fmla="*/ 988308 h 1020147"/>
                  <a:gd name="connsiteX9" fmla="*/ 793829 w 810088"/>
                  <a:gd name="connsiteY9" fmla="*/ 988308 h 1020147"/>
                  <a:gd name="connsiteX10" fmla="*/ 805967 w 810088"/>
                  <a:gd name="connsiteY10" fmla="*/ 988308 h 1020147"/>
                  <a:gd name="connsiteX11" fmla="*/ 805967 w 810088"/>
                  <a:gd name="connsiteY11" fmla="*/ 964032 h 1020147"/>
                  <a:gd name="connsiteX12" fmla="*/ 810013 w 810088"/>
                  <a:gd name="connsiteY12" fmla="*/ 312623 h 1020147"/>
                  <a:gd name="connsiteX13" fmla="*/ 801921 w 810088"/>
                  <a:gd name="connsiteY13" fmla="*/ 203380 h 1020147"/>
                  <a:gd name="connsiteX14" fmla="*/ 805967 w 810088"/>
                  <a:gd name="connsiteY14" fmla="*/ 195288 h 1020147"/>
                  <a:gd name="connsiteX15" fmla="*/ 769553 w 810088"/>
                  <a:gd name="connsiteY15" fmla="*/ 195288 h 1020147"/>
                  <a:gd name="connsiteX16" fmla="*/ 478240 w 810088"/>
                  <a:gd name="connsiteY16" fmla="*/ 191242 h 1020147"/>
                  <a:gd name="connsiteX17" fmla="*/ 462056 w 810088"/>
                  <a:gd name="connsiteY17" fmla="*/ 191242 h 1020147"/>
                  <a:gd name="connsiteX18" fmla="*/ 466102 w 810088"/>
                  <a:gd name="connsiteY18" fmla="*/ 158874 h 1020147"/>
                  <a:gd name="connsiteX19" fmla="*/ 466102 w 810088"/>
                  <a:gd name="connsiteY19" fmla="*/ 17263 h 1020147"/>
                  <a:gd name="connsiteX20" fmla="*/ 462056 w 810088"/>
                  <a:gd name="connsiteY20" fmla="*/ 1079 h 1020147"/>
                  <a:gd name="connsiteX21" fmla="*/ 77684 w 810088"/>
                  <a:gd name="connsiteY21" fmla="*/ 5125 h 1020147"/>
                  <a:gd name="connsiteX22" fmla="*/ 4856 w 810088"/>
                  <a:gd name="connsiteY22" fmla="*/ 1079 h 1020147"/>
                  <a:gd name="connsiteX0" fmla="*/ 4856 w 810088"/>
                  <a:gd name="connsiteY0" fmla="*/ 13217 h 1020147"/>
                  <a:gd name="connsiteX1" fmla="*/ 4856 w 810088"/>
                  <a:gd name="connsiteY1" fmla="*/ 409727 h 1020147"/>
                  <a:gd name="connsiteX2" fmla="*/ 57454 w 810088"/>
                  <a:gd name="connsiteY2" fmla="*/ 502785 h 1020147"/>
                  <a:gd name="connsiteX3" fmla="*/ 296169 w 810088"/>
                  <a:gd name="connsiteY3" fmla="*/ 850743 h 1020147"/>
                  <a:gd name="connsiteX4" fmla="*/ 316399 w 810088"/>
                  <a:gd name="connsiteY4" fmla="*/ 870973 h 1020147"/>
                  <a:gd name="connsiteX5" fmla="*/ 368997 w 810088"/>
                  <a:gd name="connsiteY5" fmla="*/ 883111 h 1020147"/>
                  <a:gd name="connsiteX6" fmla="*/ 648173 w 810088"/>
                  <a:gd name="connsiteY6" fmla="*/ 976170 h 1020147"/>
                  <a:gd name="connsiteX7" fmla="*/ 676495 w 810088"/>
                  <a:gd name="connsiteY7" fmla="*/ 988308 h 1020147"/>
                  <a:gd name="connsiteX8" fmla="*/ 704817 w 810088"/>
                  <a:gd name="connsiteY8" fmla="*/ 988308 h 1020147"/>
                  <a:gd name="connsiteX9" fmla="*/ 793829 w 810088"/>
                  <a:gd name="connsiteY9" fmla="*/ 988308 h 1020147"/>
                  <a:gd name="connsiteX10" fmla="*/ 805967 w 810088"/>
                  <a:gd name="connsiteY10" fmla="*/ 988308 h 1020147"/>
                  <a:gd name="connsiteX11" fmla="*/ 805967 w 810088"/>
                  <a:gd name="connsiteY11" fmla="*/ 964032 h 1020147"/>
                  <a:gd name="connsiteX12" fmla="*/ 810013 w 810088"/>
                  <a:gd name="connsiteY12" fmla="*/ 312623 h 1020147"/>
                  <a:gd name="connsiteX13" fmla="*/ 801921 w 810088"/>
                  <a:gd name="connsiteY13" fmla="*/ 203380 h 1020147"/>
                  <a:gd name="connsiteX14" fmla="*/ 805967 w 810088"/>
                  <a:gd name="connsiteY14" fmla="*/ 195288 h 1020147"/>
                  <a:gd name="connsiteX15" fmla="*/ 769553 w 810088"/>
                  <a:gd name="connsiteY15" fmla="*/ 195288 h 1020147"/>
                  <a:gd name="connsiteX16" fmla="*/ 478240 w 810088"/>
                  <a:gd name="connsiteY16" fmla="*/ 191242 h 1020147"/>
                  <a:gd name="connsiteX17" fmla="*/ 462056 w 810088"/>
                  <a:gd name="connsiteY17" fmla="*/ 191242 h 1020147"/>
                  <a:gd name="connsiteX18" fmla="*/ 466102 w 810088"/>
                  <a:gd name="connsiteY18" fmla="*/ 158874 h 1020147"/>
                  <a:gd name="connsiteX19" fmla="*/ 466102 w 810088"/>
                  <a:gd name="connsiteY19" fmla="*/ 17263 h 1020147"/>
                  <a:gd name="connsiteX20" fmla="*/ 462056 w 810088"/>
                  <a:gd name="connsiteY20" fmla="*/ 1079 h 1020147"/>
                  <a:gd name="connsiteX21" fmla="*/ 77684 w 810088"/>
                  <a:gd name="connsiteY21" fmla="*/ 5125 h 1020147"/>
                  <a:gd name="connsiteX22" fmla="*/ 4856 w 810088"/>
                  <a:gd name="connsiteY22" fmla="*/ 13217 h 1020147"/>
                  <a:gd name="connsiteX0" fmla="*/ 4856 w 810088"/>
                  <a:gd name="connsiteY0" fmla="*/ 13217 h 1020147"/>
                  <a:gd name="connsiteX1" fmla="*/ 4856 w 810088"/>
                  <a:gd name="connsiteY1" fmla="*/ 409727 h 1020147"/>
                  <a:gd name="connsiteX2" fmla="*/ 57454 w 810088"/>
                  <a:gd name="connsiteY2" fmla="*/ 502785 h 1020147"/>
                  <a:gd name="connsiteX3" fmla="*/ 296169 w 810088"/>
                  <a:gd name="connsiteY3" fmla="*/ 850743 h 1020147"/>
                  <a:gd name="connsiteX4" fmla="*/ 316399 w 810088"/>
                  <a:gd name="connsiteY4" fmla="*/ 870973 h 1020147"/>
                  <a:gd name="connsiteX5" fmla="*/ 368997 w 810088"/>
                  <a:gd name="connsiteY5" fmla="*/ 883111 h 1020147"/>
                  <a:gd name="connsiteX6" fmla="*/ 648173 w 810088"/>
                  <a:gd name="connsiteY6" fmla="*/ 976170 h 1020147"/>
                  <a:gd name="connsiteX7" fmla="*/ 676495 w 810088"/>
                  <a:gd name="connsiteY7" fmla="*/ 988308 h 1020147"/>
                  <a:gd name="connsiteX8" fmla="*/ 704817 w 810088"/>
                  <a:gd name="connsiteY8" fmla="*/ 988308 h 1020147"/>
                  <a:gd name="connsiteX9" fmla="*/ 793829 w 810088"/>
                  <a:gd name="connsiteY9" fmla="*/ 988308 h 1020147"/>
                  <a:gd name="connsiteX10" fmla="*/ 805967 w 810088"/>
                  <a:gd name="connsiteY10" fmla="*/ 988308 h 1020147"/>
                  <a:gd name="connsiteX11" fmla="*/ 805967 w 810088"/>
                  <a:gd name="connsiteY11" fmla="*/ 964032 h 1020147"/>
                  <a:gd name="connsiteX12" fmla="*/ 810013 w 810088"/>
                  <a:gd name="connsiteY12" fmla="*/ 312623 h 1020147"/>
                  <a:gd name="connsiteX13" fmla="*/ 801921 w 810088"/>
                  <a:gd name="connsiteY13" fmla="*/ 203380 h 1020147"/>
                  <a:gd name="connsiteX14" fmla="*/ 805967 w 810088"/>
                  <a:gd name="connsiteY14" fmla="*/ 195288 h 1020147"/>
                  <a:gd name="connsiteX15" fmla="*/ 769553 w 810088"/>
                  <a:gd name="connsiteY15" fmla="*/ 195288 h 1020147"/>
                  <a:gd name="connsiteX16" fmla="*/ 478240 w 810088"/>
                  <a:gd name="connsiteY16" fmla="*/ 191242 h 1020147"/>
                  <a:gd name="connsiteX17" fmla="*/ 462056 w 810088"/>
                  <a:gd name="connsiteY17" fmla="*/ 191242 h 1020147"/>
                  <a:gd name="connsiteX18" fmla="*/ 466102 w 810088"/>
                  <a:gd name="connsiteY18" fmla="*/ 158874 h 1020147"/>
                  <a:gd name="connsiteX19" fmla="*/ 466102 w 810088"/>
                  <a:gd name="connsiteY19" fmla="*/ 17263 h 1020147"/>
                  <a:gd name="connsiteX20" fmla="*/ 462056 w 810088"/>
                  <a:gd name="connsiteY20" fmla="*/ 1079 h 1020147"/>
                  <a:gd name="connsiteX21" fmla="*/ 77684 w 810088"/>
                  <a:gd name="connsiteY21" fmla="*/ 5125 h 1020147"/>
                  <a:gd name="connsiteX22" fmla="*/ 4856 w 810088"/>
                  <a:gd name="connsiteY22" fmla="*/ 13217 h 1020147"/>
                  <a:gd name="connsiteX0" fmla="*/ 3823 w 809055"/>
                  <a:gd name="connsiteY0" fmla="*/ 13217 h 1020147"/>
                  <a:gd name="connsiteX1" fmla="*/ 3823 w 809055"/>
                  <a:gd name="connsiteY1" fmla="*/ 409727 h 1020147"/>
                  <a:gd name="connsiteX2" fmla="*/ 56421 w 809055"/>
                  <a:gd name="connsiteY2" fmla="*/ 502785 h 1020147"/>
                  <a:gd name="connsiteX3" fmla="*/ 295136 w 809055"/>
                  <a:gd name="connsiteY3" fmla="*/ 850743 h 1020147"/>
                  <a:gd name="connsiteX4" fmla="*/ 315366 w 809055"/>
                  <a:gd name="connsiteY4" fmla="*/ 870973 h 1020147"/>
                  <a:gd name="connsiteX5" fmla="*/ 367964 w 809055"/>
                  <a:gd name="connsiteY5" fmla="*/ 883111 h 1020147"/>
                  <a:gd name="connsiteX6" fmla="*/ 647140 w 809055"/>
                  <a:gd name="connsiteY6" fmla="*/ 976170 h 1020147"/>
                  <a:gd name="connsiteX7" fmla="*/ 675462 w 809055"/>
                  <a:gd name="connsiteY7" fmla="*/ 988308 h 1020147"/>
                  <a:gd name="connsiteX8" fmla="*/ 703784 w 809055"/>
                  <a:gd name="connsiteY8" fmla="*/ 988308 h 1020147"/>
                  <a:gd name="connsiteX9" fmla="*/ 792796 w 809055"/>
                  <a:gd name="connsiteY9" fmla="*/ 988308 h 1020147"/>
                  <a:gd name="connsiteX10" fmla="*/ 804934 w 809055"/>
                  <a:gd name="connsiteY10" fmla="*/ 988308 h 1020147"/>
                  <a:gd name="connsiteX11" fmla="*/ 804934 w 809055"/>
                  <a:gd name="connsiteY11" fmla="*/ 964032 h 1020147"/>
                  <a:gd name="connsiteX12" fmla="*/ 808980 w 809055"/>
                  <a:gd name="connsiteY12" fmla="*/ 312623 h 1020147"/>
                  <a:gd name="connsiteX13" fmla="*/ 800888 w 809055"/>
                  <a:gd name="connsiteY13" fmla="*/ 203380 h 1020147"/>
                  <a:gd name="connsiteX14" fmla="*/ 804934 w 809055"/>
                  <a:gd name="connsiteY14" fmla="*/ 195288 h 1020147"/>
                  <a:gd name="connsiteX15" fmla="*/ 768520 w 809055"/>
                  <a:gd name="connsiteY15" fmla="*/ 195288 h 1020147"/>
                  <a:gd name="connsiteX16" fmla="*/ 477207 w 809055"/>
                  <a:gd name="connsiteY16" fmla="*/ 191242 h 1020147"/>
                  <a:gd name="connsiteX17" fmla="*/ 461023 w 809055"/>
                  <a:gd name="connsiteY17" fmla="*/ 191242 h 1020147"/>
                  <a:gd name="connsiteX18" fmla="*/ 465069 w 809055"/>
                  <a:gd name="connsiteY18" fmla="*/ 158874 h 1020147"/>
                  <a:gd name="connsiteX19" fmla="*/ 465069 w 809055"/>
                  <a:gd name="connsiteY19" fmla="*/ 17263 h 1020147"/>
                  <a:gd name="connsiteX20" fmla="*/ 461023 w 809055"/>
                  <a:gd name="connsiteY20" fmla="*/ 1079 h 1020147"/>
                  <a:gd name="connsiteX21" fmla="*/ 76651 w 809055"/>
                  <a:gd name="connsiteY21" fmla="*/ 5125 h 1020147"/>
                  <a:gd name="connsiteX22" fmla="*/ 3823 w 809055"/>
                  <a:gd name="connsiteY22" fmla="*/ 13217 h 1020147"/>
                  <a:gd name="connsiteX0" fmla="*/ 0 w 805232"/>
                  <a:gd name="connsiteY0" fmla="*/ 13217 h 1020147"/>
                  <a:gd name="connsiteX1" fmla="*/ 8092 w 805232"/>
                  <a:gd name="connsiteY1" fmla="*/ 417819 h 1020147"/>
                  <a:gd name="connsiteX2" fmla="*/ 52598 w 805232"/>
                  <a:gd name="connsiteY2" fmla="*/ 502785 h 1020147"/>
                  <a:gd name="connsiteX3" fmla="*/ 291313 w 805232"/>
                  <a:gd name="connsiteY3" fmla="*/ 850743 h 1020147"/>
                  <a:gd name="connsiteX4" fmla="*/ 311543 w 805232"/>
                  <a:gd name="connsiteY4" fmla="*/ 870973 h 1020147"/>
                  <a:gd name="connsiteX5" fmla="*/ 364141 w 805232"/>
                  <a:gd name="connsiteY5" fmla="*/ 883111 h 1020147"/>
                  <a:gd name="connsiteX6" fmla="*/ 643317 w 805232"/>
                  <a:gd name="connsiteY6" fmla="*/ 976170 h 1020147"/>
                  <a:gd name="connsiteX7" fmla="*/ 671639 w 805232"/>
                  <a:gd name="connsiteY7" fmla="*/ 988308 h 1020147"/>
                  <a:gd name="connsiteX8" fmla="*/ 699961 w 805232"/>
                  <a:gd name="connsiteY8" fmla="*/ 988308 h 1020147"/>
                  <a:gd name="connsiteX9" fmla="*/ 788973 w 805232"/>
                  <a:gd name="connsiteY9" fmla="*/ 988308 h 1020147"/>
                  <a:gd name="connsiteX10" fmla="*/ 801111 w 805232"/>
                  <a:gd name="connsiteY10" fmla="*/ 988308 h 1020147"/>
                  <a:gd name="connsiteX11" fmla="*/ 801111 w 805232"/>
                  <a:gd name="connsiteY11" fmla="*/ 964032 h 1020147"/>
                  <a:gd name="connsiteX12" fmla="*/ 805157 w 805232"/>
                  <a:gd name="connsiteY12" fmla="*/ 312623 h 1020147"/>
                  <a:gd name="connsiteX13" fmla="*/ 797065 w 805232"/>
                  <a:gd name="connsiteY13" fmla="*/ 203380 h 1020147"/>
                  <a:gd name="connsiteX14" fmla="*/ 801111 w 805232"/>
                  <a:gd name="connsiteY14" fmla="*/ 195288 h 1020147"/>
                  <a:gd name="connsiteX15" fmla="*/ 764697 w 805232"/>
                  <a:gd name="connsiteY15" fmla="*/ 195288 h 1020147"/>
                  <a:gd name="connsiteX16" fmla="*/ 473384 w 805232"/>
                  <a:gd name="connsiteY16" fmla="*/ 191242 h 1020147"/>
                  <a:gd name="connsiteX17" fmla="*/ 457200 w 805232"/>
                  <a:gd name="connsiteY17" fmla="*/ 191242 h 1020147"/>
                  <a:gd name="connsiteX18" fmla="*/ 461246 w 805232"/>
                  <a:gd name="connsiteY18" fmla="*/ 158874 h 1020147"/>
                  <a:gd name="connsiteX19" fmla="*/ 461246 w 805232"/>
                  <a:gd name="connsiteY19" fmla="*/ 17263 h 1020147"/>
                  <a:gd name="connsiteX20" fmla="*/ 457200 w 805232"/>
                  <a:gd name="connsiteY20" fmla="*/ 1079 h 1020147"/>
                  <a:gd name="connsiteX21" fmla="*/ 72828 w 805232"/>
                  <a:gd name="connsiteY21" fmla="*/ 5125 h 1020147"/>
                  <a:gd name="connsiteX22" fmla="*/ 0 w 805232"/>
                  <a:gd name="connsiteY22" fmla="*/ 13217 h 1020147"/>
                  <a:gd name="connsiteX0" fmla="*/ 0 w 805232"/>
                  <a:gd name="connsiteY0" fmla="*/ 13217 h 1020147"/>
                  <a:gd name="connsiteX1" fmla="*/ 8092 w 805232"/>
                  <a:gd name="connsiteY1" fmla="*/ 417819 h 1020147"/>
                  <a:gd name="connsiteX2" fmla="*/ 52598 w 805232"/>
                  <a:gd name="connsiteY2" fmla="*/ 502785 h 1020147"/>
                  <a:gd name="connsiteX3" fmla="*/ 291313 w 805232"/>
                  <a:gd name="connsiteY3" fmla="*/ 850743 h 1020147"/>
                  <a:gd name="connsiteX4" fmla="*/ 311543 w 805232"/>
                  <a:gd name="connsiteY4" fmla="*/ 870973 h 1020147"/>
                  <a:gd name="connsiteX5" fmla="*/ 364141 w 805232"/>
                  <a:gd name="connsiteY5" fmla="*/ 883111 h 1020147"/>
                  <a:gd name="connsiteX6" fmla="*/ 643317 w 805232"/>
                  <a:gd name="connsiteY6" fmla="*/ 976170 h 1020147"/>
                  <a:gd name="connsiteX7" fmla="*/ 671639 w 805232"/>
                  <a:gd name="connsiteY7" fmla="*/ 988308 h 1020147"/>
                  <a:gd name="connsiteX8" fmla="*/ 699961 w 805232"/>
                  <a:gd name="connsiteY8" fmla="*/ 988308 h 1020147"/>
                  <a:gd name="connsiteX9" fmla="*/ 788973 w 805232"/>
                  <a:gd name="connsiteY9" fmla="*/ 988308 h 1020147"/>
                  <a:gd name="connsiteX10" fmla="*/ 801111 w 805232"/>
                  <a:gd name="connsiteY10" fmla="*/ 988308 h 1020147"/>
                  <a:gd name="connsiteX11" fmla="*/ 801111 w 805232"/>
                  <a:gd name="connsiteY11" fmla="*/ 964032 h 1020147"/>
                  <a:gd name="connsiteX12" fmla="*/ 805157 w 805232"/>
                  <a:gd name="connsiteY12" fmla="*/ 312623 h 1020147"/>
                  <a:gd name="connsiteX13" fmla="*/ 797065 w 805232"/>
                  <a:gd name="connsiteY13" fmla="*/ 203380 h 1020147"/>
                  <a:gd name="connsiteX14" fmla="*/ 801111 w 805232"/>
                  <a:gd name="connsiteY14" fmla="*/ 195288 h 1020147"/>
                  <a:gd name="connsiteX15" fmla="*/ 764697 w 805232"/>
                  <a:gd name="connsiteY15" fmla="*/ 195288 h 1020147"/>
                  <a:gd name="connsiteX16" fmla="*/ 473384 w 805232"/>
                  <a:gd name="connsiteY16" fmla="*/ 191242 h 1020147"/>
                  <a:gd name="connsiteX17" fmla="*/ 457200 w 805232"/>
                  <a:gd name="connsiteY17" fmla="*/ 191242 h 1020147"/>
                  <a:gd name="connsiteX18" fmla="*/ 461246 w 805232"/>
                  <a:gd name="connsiteY18" fmla="*/ 158874 h 1020147"/>
                  <a:gd name="connsiteX19" fmla="*/ 461246 w 805232"/>
                  <a:gd name="connsiteY19" fmla="*/ 17263 h 1020147"/>
                  <a:gd name="connsiteX20" fmla="*/ 457200 w 805232"/>
                  <a:gd name="connsiteY20" fmla="*/ 1079 h 1020147"/>
                  <a:gd name="connsiteX21" fmla="*/ 72828 w 805232"/>
                  <a:gd name="connsiteY21" fmla="*/ 5125 h 1020147"/>
                  <a:gd name="connsiteX22" fmla="*/ 0 w 805232"/>
                  <a:gd name="connsiteY22" fmla="*/ 13217 h 1020147"/>
                  <a:gd name="connsiteX0" fmla="*/ 3224 w 800364"/>
                  <a:gd name="connsiteY0" fmla="*/ 17263 h 1020147"/>
                  <a:gd name="connsiteX1" fmla="*/ 3224 w 800364"/>
                  <a:gd name="connsiteY1" fmla="*/ 417819 h 1020147"/>
                  <a:gd name="connsiteX2" fmla="*/ 47730 w 800364"/>
                  <a:gd name="connsiteY2" fmla="*/ 502785 h 1020147"/>
                  <a:gd name="connsiteX3" fmla="*/ 286445 w 800364"/>
                  <a:gd name="connsiteY3" fmla="*/ 850743 h 1020147"/>
                  <a:gd name="connsiteX4" fmla="*/ 306675 w 800364"/>
                  <a:gd name="connsiteY4" fmla="*/ 870973 h 1020147"/>
                  <a:gd name="connsiteX5" fmla="*/ 359273 w 800364"/>
                  <a:gd name="connsiteY5" fmla="*/ 883111 h 1020147"/>
                  <a:gd name="connsiteX6" fmla="*/ 638449 w 800364"/>
                  <a:gd name="connsiteY6" fmla="*/ 976170 h 1020147"/>
                  <a:gd name="connsiteX7" fmla="*/ 666771 w 800364"/>
                  <a:gd name="connsiteY7" fmla="*/ 988308 h 1020147"/>
                  <a:gd name="connsiteX8" fmla="*/ 695093 w 800364"/>
                  <a:gd name="connsiteY8" fmla="*/ 988308 h 1020147"/>
                  <a:gd name="connsiteX9" fmla="*/ 784105 w 800364"/>
                  <a:gd name="connsiteY9" fmla="*/ 988308 h 1020147"/>
                  <a:gd name="connsiteX10" fmla="*/ 796243 w 800364"/>
                  <a:gd name="connsiteY10" fmla="*/ 988308 h 1020147"/>
                  <a:gd name="connsiteX11" fmla="*/ 796243 w 800364"/>
                  <a:gd name="connsiteY11" fmla="*/ 964032 h 1020147"/>
                  <a:gd name="connsiteX12" fmla="*/ 800289 w 800364"/>
                  <a:gd name="connsiteY12" fmla="*/ 312623 h 1020147"/>
                  <a:gd name="connsiteX13" fmla="*/ 792197 w 800364"/>
                  <a:gd name="connsiteY13" fmla="*/ 203380 h 1020147"/>
                  <a:gd name="connsiteX14" fmla="*/ 796243 w 800364"/>
                  <a:gd name="connsiteY14" fmla="*/ 195288 h 1020147"/>
                  <a:gd name="connsiteX15" fmla="*/ 759829 w 800364"/>
                  <a:gd name="connsiteY15" fmla="*/ 195288 h 1020147"/>
                  <a:gd name="connsiteX16" fmla="*/ 468516 w 800364"/>
                  <a:gd name="connsiteY16" fmla="*/ 191242 h 1020147"/>
                  <a:gd name="connsiteX17" fmla="*/ 452332 w 800364"/>
                  <a:gd name="connsiteY17" fmla="*/ 191242 h 1020147"/>
                  <a:gd name="connsiteX18" fmla="*/ 456378 w 800364"/>
                  <a:gd name="connsiteY18" fmla="*/ 158874 h 1020147"/>
                  <a:gd name="connsiteX19" fmla="*/ 456378 w 800364"/>
                  <a:gd name="connsiteY19" fmla="*/ 17263 h 1020147"/>
                  <a:gd name="connsiteX20" fmla="*/ 452332 w 800364"/>
                  <a:gd name="connsiteY20" fmla="*/ 1079 h 1020147"/>
                  <a:gd name="connsiteX21" fmla="*/ 67960 w 800364"/>
                  <a:gd name="connsiteY21" fmla="*/ 5125 h 1020147"/>
                  <a:gd name="connsiteX22" fmla="*/ 3224 w 800364"/>
                  <a:gd name="connsiteY22" fmla="*/ 17263 h 1020147"/>
                  <a:gd name="connsiteX0" fmla="*/ 4122 w 801262"/>
                  <a:gd name="connsiteY0" fmla="*/ 17263 h 1020147"/>
                  <a:gd name="connsiteX1" fmla="*/ 4122 w 801262"/>
                  <a:gd name="connsiteY1" fmla="*/ 417819 h 1020147"/>
                  <a:gd name="connsiteX2" fmla="*/ 60766 w 801262"/>
                  <a:gd name="connsiteY2" fmla="*/ 531108 h 1020147"/>
                  <a:gd name="connsiteX3" fmla="*/ 287343 w 801262"/>
                  <a:gd name="connsiteY3" fmla="*/ 850743 h 1020147"/>
                  <a:gd name="connsiteX4" fmla="*/ 307573 w 801262"/>
                  <a:gd name="connsiteY4" fmla="*/ 870973 h 1020147"/>
                  <a:gd name="connsiteX5" fmla="*/ 360171 w 801262"/>
                  <a:gd name="connsiteY5" fmla="*/ 883111 h 1020147"/>
                  <a:gd name="connsiteX6" fmla="*/ 639347 w 801262"/>
                  <a:gd name="connsiteY6" fmla="*/ 976170 h 1020147"/>
                  <a:gd name="connsiteX7" fmla="*/ 667669 w 801262"/>
                  <a:gd name="connsiteY7" fmla="*/ 988308 h 1020147"/>
                  <a:gd name="connsiteX8" fmla="*/ 695991 w 801262"/>
                  <a:gd name="connsiteY8" fmla="*/ 988308 h 1020147"/>
                  <a:gd name="connsiteX9" fmla="*/ 785003 w 801262"/>
                  <a:gd name="connsiteY9" fmla="*/ 988308 h 1020147"/>
                  <a:gd name="connsiteX10" fmla="*/ 797141 w 801262"/>
                  <a:gd name="connsiteY10" fmla="*/ 988308 h 1020147"/>
                  <a:gd name="connsiteX11" fmla="*/ 797141 w 801262"/>
                  <a:gd name="connsiteY11" fmla="*/ 964032 h 1020147"/>
                  <a:gd name="connsiteX12" fmla="*/ 801187 w 801262"/>
                  <a:gd name="connsiteY12" fmla="*/ 312623 h 1020147"/>
                  <a:gd name="connsiteX13" fmla="*/ 793095 w 801262"/>
                  <a:gd name="connsiteY13" fmla="*/ 203380 h 1020147"/>
                  <a:gd name="connsiteX14" fmla="*/ 797141 w 801262"/>
                  <a:gd name="connsiteY14" fmla="*/ 195288 h 1020147"/>
                  <a:gd name="connsiteX15" fmla="*/ 760727 w 801262"/>
                  <a:gd name="connsiteY15" fmla="*/ 195288 h 1020147"/>
                  <a:gd name="connsiteX16" fmla="*/ 469414 w 801262"/>
                  <a:gd name="connsiteY16" fmla="*/ 191242 h 1020147"/>
                  <a:gd name="connsiteX17" fmla="*/ 453230 w 801262"/>
                  <a:gd name="connsiteY17" fmla="*/ 191242 h 1020147"/>
                  <a:gd name="connsiteX18" fmla="*/ 457276 w 801262"/>
                  <a:gd name="connsiteY18" fmla="*/ 158874 h 1020147"/>
                  <a:gd name="connsiteX19" fmla="*/ 457276 w 801262"/>
                  <a:gd name="connsiteY19" fmla="*/ 17263 h 1020147"/>
                  <a:gd name="connsiteX20" fmla="*/ 453230 w 801262"/>
                  <a:gd name="connsiteY20" fmla="*/ 1079 h 1020147"/>
                  <a:gd name="connsiteX21" fmla="*/ 68858 w 801262"/>
                  <a:gd name="connsiteY21" fmla="*/ 5125 h 1020147"/>
                  <a:gd name="connsiteX22" fmla="*/ 4122 w 801262"/>
                  <a:gd name="connsiteY22" fmla="*/ 17263 h 1020147"/>
                  <a:gd name="connsiteX0" fmla="*/ 4122 w 801262"/>
                  <a:gd name="connsiteY0" fmla="*/ 17263 h 1020147"/>
                  <a:gd name="connsiteX1" fmla="*/ 4122 w 801262"/>
                  <a:gd name="connsiteY1" fmla="*/ 417819 h 1020147"/>
                  <a:gd name="connsiteX2" fmla="*/ 60766 w 801262"/>
                  <a:gd name="connsiteY2" fmla="*/ 531108 h 1020147"/>
                  <a:gd name="connsiteX3" fmla="*/ 287343 w 801262"/>
                  <a:gd name="connsiteY3" fmla="*/ 850743 h 1020147"/>
                  <a:gd name="connsiteX4" fmla="*/ 307573 w 801262"/>
                  <a:gd name="connsiteY4" fmla="*/ 870973 h 1020147"/>
                  <a:gd name="connsiteX5" fmla="*/ 360171 w 801262"/>
                  <a:gd name="connsiteY5" fmla="*/ 883111 h 1020147"/>
                  <a:gd name="connsiteX6" fmla="*/ 639347 w 801262"/>
                  <a:gd name="connsiteY6" fmla="*/ 976170 h 1020147"/>
                  <a:gd name="connsiteX7" fmla="*/ 667669 w 801262"/>
                  <a:gd name="connsiteY7" fmla="*/ 988308 h 1020147"/>
                  <a:gd name="connsiteX8" fmla="*/ 695991 w 801262"/>
                  <a:gd name="connsiteY8" fmla="*/ 988308 h 1020147"/>
                  <a:gd name="connsiteX9" fmla="*/ 785003 w 801262"/>
                  <a:gd name="connsiteY9" fmla="*/ 988308 h 1020147"/>
                  <a:gd name="connsiteX10" fmla="*/ 797141 w 801262"/>
                  <a:gd name="connsiteY10" fmla="*/ 988308 h 1020147"/>
                  <a:gd name="connsiteX11" fmla="*/ 797141 w 801262"/>
                  <a:gd name="connsiteY11" fmla="*/ 964032 h 1020147"/>
                  <a:gd name="connsiteX12" fmla="*/ 801187 w 801262"/>
                  <a:gd name="connsiteY12" fmla="*/ 312623 h 1020147"/>
                  <a:gd name="connsiteX13" fmla="*/ 793095 w 801262"/>
                  <a:gd name="connsiteY13" fmla="*/ 203380 h 1020147"/>
                  <a:gd name="connsiteX14" fmla="*/ 797141 w 801262"/>
                  <a:gd name="connsiteY14" fmla="*/ 195288 h 1020147"/>
                  <a:gd name="connsiteX15" fmla="*/ 760727 w 801262"/>
                  <a:gd name="connsiteY15" fmla="*/ 195288 h 1020147"/>
                  <a:gd name="connsiteX16" fmla="*/ 469414 w 801262"/>
                  <a:gd name="connsiteY16" fmla="*/ 191242 h 1020147"/>
                  <a:gd name="connsiteX17" fmla="*/ 453230 w 801262"/>
                  <a:gd name="connsiteY17" fmla="*/ 191242 h 1020147"/>
                  <a:gd name="connsiteX18" fmla="*/ 457276 w 801262"/>
                  <a:gd name="connsiteY18" fmla="*/ 158874 h 1020147"/>
                  <a:gd name="connsiteX19" fmla="*/ 457276 w 801262"/>
                  <a:gd name="connsiteY19" fmla="*/ 17263 h 1020147"/>
                  <a:gd name="connsiteX20" fmla="*/ 453230 w 801262"/>
                  <a:gd name="connsiteY20" fmla="*/ 1079 h 1020147"/>
                  <a:gd name="connsiteX21" fmla="*/ 68858 w 801262"/>
                  <a:gd name="connsiteY21" fmla="*/ 5125 h 1020147"/>
                  <a:gd name="connsiteX22" fmla="*/ 4122 w 801262"/>
                  <a:gd name="connsiteY22" fmla="*/ 17263 h 1020147"/>
                  <a:gd name="connsiteX0" fmla="*/ 4122 w 801262"/>
                  <a:gd name="connsiteY0" fmla="*/ 14963 h 1017847"/>
                  <a:gd name="connsiteX1" fmla="*/ 4122 w 801262"/>
                  <a:gd name="connsiteY1" fmla="*/ 415519 h 1017847"/>
                  <a:gd name="connsiteX2" fmla="*/ 60766 w 801262"/>
                  <a:gd name="connsiteY2" fmla="*/ 528808 h 1017847"/>
                  <a:gd name="connsiteX3" fmla="*/ 287343 w 801262"/>
                  <a:gd name="connsiteY3" fmla="*/ 848443 h 1017847"/>
                  <a:gd name="connsiteX4" fmla="*/ 307573 w 801262"/>
                  <a:gd name="connsiteY4" fmla="*/ 868673 h 1017847"/>
                  <a:gd name="connsiteX5" fmla="*/ 360171 w 801262"/>
                  <a:gd name="connsiteY5" fmla="*/ 880811 h 1017847"/>
                  <a:gd name="connsiteX6" fmla="*/ 639347 w 801262"/>
                  <a:gd name="connsiteY6" fmla="*/ 973870 h 1017847"/>
                  <a:gd name="connsiteX7" fmla="*/ 667669 w 801262"/>
                  <a:gd name="connsiteY7" fmla="*/ 986008 h 1017847"/>
                  <a:gd name="connsiteX8" fmla="*/ 695991 w 801262"/>
                  <a:gd name="connsiteY8" fmla="*/ 986008 h 1017847"/>
                  <a:gd name="connsiteX9" fmla="*/ 785003 w 801262"/>
                  <a:gd name="connsiteY9" fmla="*/ 986008 h 1017847"/>
                  <a:gd name="connsiteX10" fmla="*/ 797141 w 801262"/>
                  <a:gd name="connsiteY10" fmla="*/ 986008 h 1017847"/>
                  <a:gd name="connsiteX11" fmla="*/ 797141 w 801262"/>
                  <a:gd name="connsiteY11" fmla="*/ 961732 h 1017847"/>
                  <a:gd name="connsiteX12" fmla="*/ 801187 w 801262"/>
                  <a:gd name="connsiteY12" fmla="*/ 310323 h 1017847"/>
                  <a:gd name="connsiteX13" fmla="*/ 793095 w 801262"/>
                  <a:gd name="connsiteY13" fmla="*/ 201080 h 1017847"/>
                  <a:gd name="connsiteX14" fmla="*/ 797141 w 801262"/>
                  <a:gd name="connsiteY14" fmla="*/ 192988 h 1017847"/>
                  <a:gd name="connsiteX15" fmla="*/ 760727 w 801262"/>
                  <a:gd name="connsiteY15" fmla="*/ 192988 h 1017847"/>
                  <a:gd name="connsiteX16" fmla="*/ 469414 w 801262"/>
                  <a:gd name="connsiteY16" fmla="*/ 188942 h 1017847"/>
                  <a:gd name="connsiteX17" fmla="*/ 453230 w 801262"/>
                  <a:gd name="connsiteY17" fmla="*/ 188942 h 1017847"/>
                  <a:gd name="connsiteX18" fmla="*/ 457276 w 801262"/>
                  <a:gd name="connsiteY18" fmla="*/ 156574 h 1017847"/>
                  <a:gd name="connsiteX19" fmla="*/ 457276 w 801262"/>
                  <a:gd name="connsiteY19" fmla="*/ 14963 h 1017847"/>
                  <a:gd name="connsiteX20" fmla="*/ 453230 w 801262"/>
                  <a:gd name="connsiteY20" fmla="*/ 2825 h 1017847"/>
                  <a:gd name="connsiteX21" fmla="*/ 68858 w 801262"/>
                  <a:gd name="connsiteY21" fmla="*/ 2825 h 1017847"/>
                  <a:gd name="connsiteX22" fmla="*/ 4122 w 801262"/>
                  <a:gd name="connsiteY22" fmla="*/ 14963 h 1017847"/>
                  <a:gd name="connsiteX0" fmla="*/ 4122 w 801262"/>
                  <a:gd name="connsiteY0" fmla="*/ 14963 h 1017847"/>
                  <a:gd name="connsiteX1" fmla="*/ 4122 w 801262"/>
                  <a:gd name="connsiteY1" fmla="*/ 415519 h 1017847"/>
                  <a:gd name="connsiteX2" fmla="*/ 60766 w 801262"/>
                  <a:gd name="connsiteY2" fmla="*/ 528808 h 1017847"/>
                  <a:gd name="connsiteX3" fmla="*/ 287343 w 801262"/>
                  <a:gd name="connsiteY3" fmla="*/ 848443 h 1017847"/>
                  <a:gd name="connsiteX4" fmla="*/ 307573 w 801262"/>
                  <a:gd name="connsiteY4" fmla="*/ 868673 h 1017847"/>
                  <a:gd name="connsiteX5" fmla="*/ 360171 w 801262"/>
                  <a:gd name="connsiteY5" fmla="*/ 880811 h 1017847"/>
                  <a:gd name="connsiteX6" fmla="*/ 639347 w 801262"/>
                  <a:gd name="connsiteY6" fmla="*/ 973870 h 1017847"/>
                  <a:gd name="connsiteX7" fmla="*/ 667669 w 801262"/>
                  <a:gd name="connsiteY7" fmla="*/ 986008 h 1017847"/>
                  <a:gd name="connsiteX8" fmla="*/ 695991 w 801262"/>
                  <a:gd name="connsiteY8" fmla="*/ 986008 h 1017847"/>
                  <a:gd name="connsiteX9" fmla="*/ 785003 w 801262"/>
                  <a:gd name="connsiteY9" fmla="*/ 986008 h 1017847"/>
                  <a:gd name="connsiteX10" fmla="*/ 797141 w 801262"/>
                  <a:gd name="connsiteY10" fmla="*/ 986008 h 1017847"/>
                  <a:gd name="connsiteX11" fmla="*/ 797141 w 801262"/>
                  <a:gd name="connsiteY11" fmla="*/ 961732 h 1017847"/>
                  <a:gd name="connsiteX12" fmla="*/ 801187 w 801262"/>
                  <a:gd name="connsiteY12" fmla="*/ 310323 h 1017847"/>
                  <a:gd name="connsiteX13" fmla="*/ 793095 w 801262"/>
                  <a:gd name="connsiteY13" fmla="*/ 201080 h 1017847"/>
                  <a:gd name="connsiteX14" fmla="*/ 797141 w 801262"/>
                  <a:gd name="connsiteY14" fmla="*/ 192988 h 1017847"/>
                  <a:gd name="connsiteX15" fmla="*/ 760727 w 801262"/>
                  <a:gd name="connsiteY15" fmla="*/ 192988 h 1017847"/>
                  <a:gd name="connsiteX16" fmla="*/ 469414 w 801262"/>
                  <a:gd name="connsiteY16" fmla="*/ 188942 h 1017847"/>
                  <a:gd name="connsiteX17" fmla="*/ 481552 w 801262"/>
                  <a:gd name="connsiteY17" fmla="*/ 180850 h 1017847"/>
                  <a:gd name="connsiteX18" fmla="*/ 457276 w 801262"/>
                  <a:gd name="connsiteY18" fmla="*/ 156574 h 1017847"/>
                  <a:gd name="connsiteX19" fmla="*/ 457276 w 801262"/>
                  <a:gd name="connsiteY19" fmla="*/ 14963 h 1017847"/>
                  <a:gd name="connsiteX20" fmla="*/ 453230 w 801262"/>
                  <a:gd name="connsiteY20" fmla="*/ 2825 h 1017847"/>
                  <a:gd name="connsiteX21" fmla="*/ 68858 w 801262"/>
                  <a:gd name="connsiteY21" fmla="*/ 2825 h 1017847"/>
                  <a:gd name="connsiteX22" fmla="*/ 4122 w 801262"/>
                  <a:gd name="connsiteY22" fmla="*/ 14963 h 101784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60171 w 801262"/>
                  <a:gd name="connsiteY5" fmla="*/ 881351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81552 w 801262"/>
                  <a:gd name="connsiteY17" fmla="*/ 181390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3230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60171 w 801262"/>
                  <a:gd name="connsiteY5" fmla="*/ 881351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3230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60171 w 801262"/>
                  <a:gd name="connsiteY5" fmla="*/ 881351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7276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56125 w 801262"/>
                  <a:gd name="connsiteY5" fmla="*/ 889443 h 1018387"/>
                  <a:gd name="connsiteX6" fmla="*/ 639347 w 801262"/>
                  <a:gd name="connsiteY6" fmla="*/ 974410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7276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1018387"/>
                  <a:gd name="connsiteX1" fmla="*/ 4122 w 801262"/>
                  <a:gd name="connsiteY1" fmla="*/ 416059 h 1018387"/>
                  <a:gd name="connsiteX2" fmla="*/ 60766 w 801262"/>
                  <a:gd name="connsiteY2" fmla="*/ 529348 h 1018387"/>
                  <a:gd name="connsiteX3" fmla="*/ 287343 w 801262"/>
                  <a:gd name="connsiteY3" fmla="*/ 848983 h 1018387"/>
                  <a:gd name="connsiteX4" fmla="*/ 307573 w 801262"/>
                  <a:gd name="connsiteY4" fmla="*/ 869213 h 1018387"/>
                  <a:gd name="connsiteX5" fmla="*/ 356125 w 801262"/>
                  <a:gd name="connsiteY5" fmla="*/ 889443 h 1018387"/>
                  <a:gd name="connsiteX6" fmla="*/ 631254 w 801262"/>
                  <a:gd name="connsiteY6" fmla="*/ 982502 h 1018387"/>
                  <a:gd name="connsiteX7" fmla="*/ 667669 w 801262"/>
                  <a:gd name="connsiteY7" fmla="*/ 986548 h 1018387"/>
                  <a:gd name="connsiteX8" fmla="*/ 695991 w 801262"/>
                  <a:gd name="connsiteY8" fmla="*/ 986548 h 1018387"/>
                  <a:gd name="connsiteX9" fmla="*/ 785003 w 801262"/>
                  <a:gd name="connsiteY9" fmla="*/ 986548 h 1018387"/>
                  <a:gd name="connsiteX10" fmla="*/ 797141 w 801262"/>
                  <a:gd name="connsiteY10" fmla="*/ 986548 h 1018387"/>
                  <a:gd name="connsiteX11" fmla="*/ 797141 w 801262"/>
                  <a:gd name="connsiteY11" fmla="*/ 962272 h 1018387"/>
                  <a:gd name="connsiteX12" fmla="*/ 801187 w 801262"/>
                  <a:gd name="connsiteY12" fmla="*/ 310863 h 1018387"/>
                  <a:gd name="connsiteX13" fmla="*/ 793095 w 801262"/>
                  <a:gd name="connsiteY13" fmla="*/ 201620 h 1018387"/>
                  <a:gd name="connsiteX14" fmla="*/ 797141 w 801262"/>
                  <a:gd name="connsiteY14" fmla="*/ 193528 h 1018387"/>
                  <a:gd name="connsiteX15" fmla="*/ 760727 w 801262"/>
                  <a:gd name="connsiteY15" fmla="*/ 193528 h 1018387"/>
                  <a:gd name="connsiteX16" fmla="*/ 469414 w 801262"/>
                  <a:gd name="connsiteY16" fmla="*/ 189482 h 1018387"/>
                  <a:gd name="connsiteX17" fmla="*/ 461322 w 801262"/>
                  <a:gd name="connsiteY17" fmla="*/ 185436 h 1018387"/>
                  <a:gd name="connsiteX18" fmla="*/ 457276 w 801262"/>
                  <a:gd name="connsiteY18" fmla="*/ 165206 h 1018387"/>
                  <a:gd name="connsiteX19" fmla="*/ 457276 w 801262"/>
                  <a:gd name="connsiteY19" fmla="*/ 15503 h 1018387"/>
                  <a:gd name="connsiteX20" fmla="*/ 457276 w 801262"/>
                  <a:gd name="connsiteY20" fmla="*/ 3365 h 1018387"/>
                  <a:gd name="connsiteX21" fmla="*/ 68858 w 801262"/>
                  <a:gd name="connsiteY21" fmla="*/ 3365 h 1018387"/>
                  <a:gd name="connsiteX22" fmla="*/ 4122 w 801262"/>
                  <a:gd name="connsiteY22" fmla="*/ 15503 h 1018387"/>
                  <a:gd name="connsiteX0" fmla="*/ 4122 w 801262"/>
                  <a:gd name="connsiteY0" fmla="*/ 15503 h 994594"/>
                  <a:gd name="connsiteX1" fmla="*/ 4122 w 801262"/>
                  <a:gd name="connsiteY1" fmla="*/ 416059 h 994594"/>
                  <a:gd name="connsiteX2" fmla="*/ 60766 w 801262"/>
                  <a:gd name="connsiteY2" fmla="*/ 529348 h 994594"/>
                  <a:gd name="connsiteX3" fmla="*/ 287343 w 801262"/>
                  <a:gd name="connsiteY3" fmla="*/ 848983 h 994594"/>
                  <a:gd name="connsiteX4" fmla="*/ 307573 w 801262"/>
                  <a:gd name="connsiteY4" fmla="*/ 869213 h 994594"/>
                  <a:gd name="connsiteX5" fmla="*/ 356125 w 801262"/>
                  <a:gd name="connsiteY5" fmla="*/ 889443 h 994594"/>
                  <a:gd name="connsiteX6" fmla="*/ 631254 w 801262"/>
                  <a:gd name="connsiteY6" fmla="*/ 982502 h 994594"/>
                  <a:gd name="connsiteX7" fmla="*/ 667669 w 801262"/>
                  <a:gd name="connsiteY7" fmla="*/ 986548 h 994594"/>
                  <a:gd name="connsiteX8" fmla="*/ 695991 w 801262"/>
                  <a:gd name="connsiteY8" fmla="*/ 986548 h 994594"/>
                  <a:gd name="connsiteX9" fmla="*/ 785003 w 801262"/>
                  <a:gd name="connsiteY9" fmla="*/ 986548 h 994594"/>
                  <a:gd name="connsiteX10" fmla="*/ 797141 w 801262"/>
                  <a:gd name="connsiteY10" fmla="*/ 986548 h 994594"/>
                  <a:gd name="connsiteX11" fmla="*/ 797141 w 801262"/>
                  <a:gd name="connsiteY11" fmla="*/ 877918 h 994594"/>
                  <a:gd name="connsiteX12" fmla="*/ 801187 w 801262"/>
                  <a:gd name="connsiteY12" fmla="*/ 310863 h 994594"/>
                  <a:gd name="connsiteX13" fmla="*/ 793095 w 801262"/>
                  <a:gd name="connsiteY13" fmla="*/ 201620 h 994594"/>
                  <a:gd name="connsiteX14" fmla="*/ 797141 w 801262"/>
                  <a:gd name="connsiteY14" fmla="*/ 193528 h 994594"/>
                  <a:gd name="connsiteX15" fmla="*/ 760727 w 801262"/>
                  <a:gd name="connsiteY15" fmla="*/ 193528 h 994594"/>
                  <a:gd name="connsiteX16" fmla="*/ 469414 w 801262"/>
                  <a:gd name="connsiteY16" fmla="*/ 189482 h 994594"/>
                  <a:gd name="connsiteX17" fmla="*/ 461322 w 801262"/>
                  <a:gd name="connsiteY17" fmla="*/ 185436 h 994594"/>
                  <a:gd name="connsiteX18" fmla="*/ 457276 w 801262"/>
                  <a:gd name="connsiteY18" fmla="*/ 165206 h 994594"/>
                  <a:gd name="connsiteX19" fmla="*/ 457276 w 801262"/>
                  <a:gd name="connsiteY19" fmla="*/ 15503 h 994594"/>
                  <a:gd name="connsiteX20" fmla="*/ 457276 w 801262"/>
                  <a:gd name="connsiteY20" fmla="*/ 3365 h 994594"/>
                  <a:gd name="connsiteX21" fmla="*/ 68858 w 801262"/>
                  <a:gd name="connsiteY21" fmla="*/ 3365 h 994594"/>
                  <a:gd name="connsiteX22" fmla="*/ 4122 w 801262"/>
                  <a:gd name="connsiteY22" fmla="*/ 15503 h 994594"/>
                  <a:gd name="connsiteX0" fmla="*/ 4122 w 801262"/>
                  <a:gd name="connsiteY0" fmla="*/ 15503 h 994594"/>
                  <a:gd name="connsiteX1" fmla="*/ 4122 w 801262"/>
                  <a:gd name="connsiteY1" fmla="*/ 416059 h 994594"/>
                  <a:gd name="connsiteX2" fmla="*/ 60766 w 801262"/>
                  <a:gd name="connsiteY2" fmla="*/ 529348 h 994594"/>
                  <a:gd name="connsiteX3" fmla="*/ 287343 w 801262"/>
                  <a:gd name="connsiteY3" fmla="*/ 848983 h 994594"/>
                  <a:gd name="connsiteX4" fmla="*/ 307573 w 801262"/>
                  <a:gd name="connsiteY4" fmla="*/ 869213 h 994594"/>
                  <a:gd name="connsiteX5" fmla="*/ 356125 w 801262"/>
                  <a:gd name="connsiteY5" fmla="*/ 889443 h 994594"/>
                  <a:gd name="connsiteX6" fmla="*/ 631254 w 801262"/>
                  <a:gd name="connsiteY6" fmla="*/ 982502 h 994594"/>
                  <a:gd name="connsiteX7" fmla="*/ 667669 w 801262"/>
                  <a:gd name="connsiteY7" fmla="*/ 986548 h 994594"/>
                  <a:gd name="connsiteX8" fmla="*/ 695991 w 801262"/>
                  <a:gd name="connsiteY8" fmla="*/ 986548 h 994594"/>
                  <a:gd name="connsiteX9" fmla="*/ 785003 w 801262"/>
                  <a:gd name="connsiteY9" fmla="*/ 986548 h 994594"/>
                  <a:gd name="connsiteX10" fmla="*/ 797141 w 801262"/>
                  <a:gd name="connsiteY10" fmla="*/ 986548 h 994594"/>
                  <a:gd name="connsiteX11" fmla="*/ 797141 w 801262"/>
                  <a:gd name="connsiteY11" fmla="*/ 877918 h 994594"/>
                  <a:gd name="connsiteX12" fmla="*/ 801187 w 801262"/>
                  <a:gd name="connsiteY12" fmla="*/ 310863 h 994594"/>
                  <a:gd name="connsiteX13" fmla="*/ 793095 w 801262"/>
                  <a:gd name="connsiteY13" fmla="*/ 201620 h 994594"/>
                  <a:gd name="connsiteX14" fmla="*/ 753277 w 801262"/>
                  <a:gd name="connsiteY14" fmla="*/ 196902 h 994594"/>
                  <a:gd name="connsiteX15" fmla="*/ 760727 w 801262"/>
                  <a:gd name="connsiteY15" fmla="*/ 193528 h 994594"/>
                  <a:gd name="connsiteX16" fmla="*/ 469414 w 801262"/>
                  <a:gd name="connsiteY16" fmla="*/ 189482 h 994594"/>
                  <a:gd name="connsiteX17" fmla="*/ 461322 w 801262"/>
                  <a:gd name="connsiteY17" fmla="*/ 185436 h 994594"/>
                  <a:gd name="connsiteX18" fmla="*/ 457276 w 801262"/>
                  <a:gd name="connsiteY18" fmla="*/ 165206 h 994594"/>
                  <a:gd name="connsiteX19" fmla="*/ 457276 w 801262"/>
                  <a:gd name="connsiteY19" fmla="*/ 15503 h 994594"/>
                  <a:gd name="connsiteX20" fmla="*/ 457276 w 801262"/>
                  <a:gd name="connsiteY20" fmla="*/ 3365 h 994594"/>
                  <a:gd name="connsiteX21" fmla="*/ 68858 w 801262"/>
                  <a:gd name="connsiteY21" fmla="*/ 3365 h 994594"/>
                  <a:gd name="connsiteX22" fmla="*/ 4122 w 801262"/>
                  <a:gd name="connsiteY22" fmla="*/ 15503 h 994594"/>
                  <a:gd name="connsiteX0" fmla="*/ 4122 w 809337"/>
                  <a:gd name="connsiteY0" fmla="*/ 15503 h 994594"/>
                  <a:gd name="connsiteX1" fmla="*/ 4122 w 809337"/>
                  <a:gd name="connsiteY1" fmla="*/ 416059 h 994594"/>
                  <a:gd name="connsiteX2" fmla="*/ 60766 w 809337"/>
                  <a:gd name="connsiteY2" fmla="*/ 529348 h 994594"/>
                  <a:gd name="connsiteX3" fmla="*/ 287343 w 809337"/>
                  <a:gd name="connsiteY3" fmla="*/ 848983 h 994594"/>
                  <a:gd name="connsiteX4" fmla="*/ 307573 w 809337"/>
                  <a:gd name="connsiteY4" fmla="*/ 869213 h 994594"/>
                  <a:gd name="connsiteX5" fmla="*/ 356125 w 809337"/>
                  <a:gd name="connsiteY5" fmla="*/ 889443 h 994594"/>
                  <a:gd name="connsiteX6" fmla="*/ 631254 w 809337"/>
                  <a:gd name="connsiteY6" fmla="*/ 982502 h 994594"/>
                  <a:gd name="connsiteX7" fmla="*/ 667669 w 809337"/>
                  <a:gd name="connsiteY7" fmla="*/ 986548 h 994594"/>
                  <a:gd name="connsiteX8" fmla="*/ 695991 w 809337"/>
                  <a:gd name="connsiteY8" fmla="*/ 986548 h 994594"/>
                  <a:gd name="connsiteX9" fmla="*/ 785003 w 809337"/>
                  <a:gd name="connsiteY9" fmla="*/ 986548 h 994594"/>
                  <a:gd name="connsiteX10" fmla="*/ 797141 w 809337"/>
                  <a:gd name="connsiteY10" fmla="*/ 986548 h 994594"/>
                  <a:gd name="connsiteX11" fmla="*/ 797141 w 809337"/>
                  <a:gd name="connsiteY11" fmla="*/ 877918 h 994594"/>
                  <a:gd name="connsiteX12" fmla="*/ 801187 w 809337"/>
                  <a:gd name="connsiteY12" fmla="*/ 310863 h 994594"/>
                  <a:gd name="connsiteX13" fmla="*/ 806592 w 809337"/>
                  <a:gd name="connsiteY13" fmla="*/ 204994 h 994594"/>
                  <a:gd name="connsiteX14" fmla="*/ 753277 w 809337"/>
                  <a:gd name="connsiteY14" fmla="*/ 196902 h 994594"/>
                  <a:gd name="connsiteX15" fmla="*/ 760727 w 809337"/>
                  <a:gd name="connsiteY15" fmla="*/ 193528 h 994594"/>
                  <a:gd name="connsiteX16" fmla="*/ 469414 w 809337"/>
                  <a:gd name="connsiteY16" fmla="*/ 189482 h 994594"/>
                  <a:gd name="connsiteX17" fmla="*/ 461322 w 809337"/>
                  <a:gd name="connsiteY17" fmla="*/ 185436 h 994594"/>
                  <a:gd name="connsiteX18" fmla="*/ 457276 w 809337"/>
                  <a:gd name="connsiteY18" fmla="*/ 165206 h 994594"/>
                  <a:gd name="connsiteX19" fmla="*/ 457276 w 809337"/>
                  <a:gd name="connsiteY19" fmla="*/ 15503 h 994594"/>
                  <a:gd name="connsiteX20" fmla="*/ 457276 w 809337"/>
                  <a:gd name="connsiteY20" fmla="*/ 3365 h 994594"/>
                  <a:gd name="connsiteX21" fmla="*/ 68858 w 809337"/>
                  <a:gd name="connsiteY21" fmla="*/ 3365 h 994594"/>
                  <a:gd name="connsiteX22" fmla="*/ 4122 w 809337"/>
                  <a:gd name="connsiteY22" fmla="*/ 15503 h 994594"/>
                  <a:gd name="connsiteX0" fmla="*/ 4122 w 803899"/>
                  <a:gd name="connsiteY0" fmla="*/ 15503 h 994594"/>
                  <a:gd name="connsiteX1" fmla="*/ 4122 w 803899"/>
                  <a:gd name="connsiteY1" fmla="*/ 416059 h 994594"/>
                  <a:gd name="connsiteX2" fmla="*/ 60766 w 803899"/>
                  <a:gd name="connsiteY2" fmla="*/ 529348 h 994594"/>
                  <a:gd name="connsiteX3" fmla="*/ 287343 w 803899"/>
                  <a:gd name="connsiteY3" fmla="*/ 848983 h 994594"/>
                  <a:gd name="connsiteX4" fmla="*/ 307573 w 803899"/>
                  <a:gd name="connsiteY4" fmla="*/ 869213 h 994594"/>
                  <a:gd name="connsiteX5" fmla="*/ 356125 w 803899"/>
                  <a:gd name="connsiteY5" fmla="*/ 889443 h 994594"/>
                  <a:gd name="connsiteX6" fmla="*/ 631254 w 803899"/>
                  <a:gd name="connsiteY6" fmla="*/ 982502 h 994594"/>
                  <a:gd name="connsiteX7" fmla="*/ 667669 w 803899"/>
                  <a:gd name="connsiteY7" fmla="*/ 986548 h 994594"/>
                  <a:gd name="connsiteX8" fmla="*/ 695991 w 803899"/>
                  <a:gd name="connsiteY8" fmla="*/ 986548 h 994594"/>
                  <a:gd name="connsiteX9" fmla="*/ 785003 w 803899"/>
                  <a:gd name="connsiteY9" fmla="*/ 986548 h 994594"/>
                  <a:gd name="connsiteX10" fmla="*/ 797141 w 803899"/>
                  <a:gd name="connsiteY10" fmla="*/ 986548 h 994594"/>
                  <a:gd name="connsiteX11" fmla="*/ 797141 w 803899"/>
                  <a:gd name="connsiteY11" fmla="*/ 877918 h 994594"/>
                  <a:gd name="connsiteX12" fmla="*/ 801187 w 803899"/>
                  <a:gd name="connsiteY12" fmla="*/ 310863 h 994594"/>
                  <a:gd name="connsiteX13" fmla="*/ 799844 w 803899"/>
                  <a:gd name="connsiteY13" fmla="*/ 208368 h 994594"/>
                  <a:gd name="connsiteX14" fmla="*/ 753277 w 803899"/>
                  <a:gd name="connsiteY14" fmla="*/ 196902 h 994594"/>
                  <a:gd name="connsiteX15" fmla="*/ 760727 w 803899"/>
                  <a:gd name="connsiteY15" fmla="*/ 193528 h 994594"/>
                  <a:gd name="connsiteX16" fmla="*/ 469414 w 803899"/>
                  <a:gd name="connsiteY16" fmla="*/ 189482 h 994594"/>
                  <a:gd name="connsiteX17" fmla="*/ 461322 w 803899"/>
                  <a:gd name="connsiteY17" fmla="*/ 185436 h 994594"/>
                  <a:gd name="connsiteX18" fmla="*/ 457276 w 803899"/>
                  <a:gd name="connsiteY18" fmla="*/ 165206 h 994594"/>
                  <a:gd name="connsiteX19" fmla="*/ 457276 w 803899"/>
                  <a:gd name="connsiteY19" fmla="*/ 15503 h 994594"/>
                  <a:gd name="connsiteX20" fmla="*/ 457276 w 803899"/>
                  <a:gd name="connsiteY20" fmla="*/ 3365 h 994594"/>
                  <a:gd name="connsiteX21" fmla="*/ 68858 w 803899"/>
                  <a:gd name="connsiteY21" fmla="*/ 3365 h 994594"/>
                  <a:gd name="connsiteX22" fmla="*/ 4122 w 803899"/>
                  <a:gd name="connsiteY22" fmla="*/ 15503 h 994594"/>
                  <a:gd name="connsiteX0" fmla="*/ 4122 w 811348"/>
                  <a:gd name="connsiteY0" fmla="*/ 15503 h 994594"/>
                  <a:gd name="connsiteX1" fmla="*/ 4122 w 811348"/>
                  <a:gd name="connsiteY1" fmla="*/ 416059 h 994594"/>
                  <a:gd name="connsiteX2" fmla="*/ 60766 w 811348"/>
                  <a:gd name="connsiteY2" fmla="*/ 529348 h 994594"/>
                  <a:gd name="connsiteX3" fmla="*/ 287343 w 811348"/>
                  <a:gd name="connsiteY3" fmla="*/ 848983 h 994594"/>
                  <a:gd name="connsiteX4" fmla="*/ 307573 w 811348"/>
                  <a:gd name="connsiteY4" fmla="*/ 869213 h 994594"/>
                  <a:gd name="connsiteX5" fmla="*/ 356125 w 811348"/>
                  <a:gd name="connsiteY5" fmla="*/ 889443 h 994594"/>
                  <a:gd name="connsiteX6" fmla="*/ 631254 w 811348"/>
                  <a:gd name="connsiteY6" fmla="*/ 982502 h 994594"/>
                  <a:gd name="connsiteX7" fmla="*/ 667669 w 811348"/>
                  <a:gd name="connsiteY7" fmla="*/ 986548 h 994594"/>
                  <a:gd name="connsiteX8" fmla="*/ 695991 w 811348"/>
                  <a:gd name="connsiteY8" fmla="*/ 986548 h 994594"/>
                  <a:gd name="connsiteX9" fmla="*/ 785003 w 811348"/>
                  <a:gd name="connsiteY9" fmla="*/ 986548 h 994594"/>
                  <a:gd name="connsiteX10" fmla="*/ 797141 w 811348"/>
                  <a:gd name="connsiteY10" fmla="*/ 986548 h 994594"/>
                  <a:gd name="connsiteX11" fmla="*/ 797141 w 811348"/>
                  <a:gd name="connsiteY11" fmla="*/ 877918 h 994594"/>
                  <a:gd name="connsiteX12" fmla="*/ 801187 w 811348"/>
                  <a:gd name="connsiteY12" fmla="*/ 310863 h 994594"/>
                  <a:gd name="connsiteX13" fmla="*/ 799844 w 811348"/>
                  <a:gd name="connsiteY13" fmla="*/ 208368 h 994594"/>
                  <a:gd name="connsiteX14" fmla="*/ 753277 w 811348"/>
                  <a:gd name="connsiteY14" fmla="*/ 196902 h 994594"/>
                  <a:gd name="connsiteX15" fmla="*/ 797843 w 811348"/>
                  <a:gd name="connsiteY15" fmla="*/ 190154 h 994594"/>
                  <a:gd name="connsiteX16" fmla="*/ 469414 w 811348"/>
                  <a:gd name="connsiteY16" fmla="*/ 189482 h 994594"/>
                  <a:gd name="connsiteX17" fmla="*/ 461322 w 811348"/>
                  <a:gd name="connsiteY17" fmla="*/ 185436 h 994594"/>
                  <a:gd name="connsiteX18" fmla="*/ 457276 w 811348"/>
                  <a:gd name="connsiteY18" fmla="*/ 165206 h 994594"/>
                  <a:gd name="connsiteX19" fmla="*/ 457276 w 811348"/>
                  <a:gd name="connsiteY19" fmla="*/ 15503 h 994594"/>
                  <a:gd name="connsiteX20" fmla="*/ 457276 w 811348"/>
                  <a:gd name="connsiteY20" fmla="*/ 3365 h 994594"/>
                  <a:gd name="connsiteX21" fmla="*/ 68858 w 811348"/>
                  <a:gd name="connsiteY21" fmla="*/ 3365 h 994594"/>
                  <a:gd name="connsiteX22" fmla="*/ 4122 w 811348"/>
                  <a:gd name="connsiteY22" fmla="*/ 15503 h 994594"/>
                  <a:gd name="connsiteX0" fmla="*/ 4122 w 814625"/>
                  <a:gd name="connsiteY0" fmla="*/ 15503 h 994594"/>
                  <a:gd name="connsiteX1" fmla="*/ 4122 w 814625"/>
                  <a:gd name="connsiteY1" fmla="*/ 416059 h 994594"/>
                  <a:gd name="connsiteX2" fmla="*/ 60766 w 814625"/>
                  <a:gd name="connsiteY2" fmla="*/ 529348 h 994594"/>
                  <a:gd name="connsiteX3" fmla="*/ 287343 w 814625"/>
                  <a:gd name="connsiteY3" fmla="*/ 848983 h 994594"/>
                  <a:gd name="connsiteX4" fmla="*/ 307573 w 814625"/>
                  <a:gd name="connsiteY4" fmla="*/ 869213 h 994594"/>
                  <a:gd name="connsiteX5" fmla="*/ 356125 w 814625"/>
                  <a:gd name="connsiteY5" fmla="*/ 889443 h 994594"/>
                  <a:gd name="connsiteX6" fmla="*/ 631254 w 814625"/>
                  <a:gd name="connsiteY6" fmla="*/ 982502 h 994594"/>
                  <a:gd name="connsiteX7" fmla="*/ 667669 w 814625"/>
                  <a:gd name="connsiteY7" fmla="*/ 986548 h 994594"/>
                  <a:gd name="connsiteX8" fmla="*/ 695991 w 814625"/>
                  <a:gd name="connsiteY8" fmla="*/ 986548 h 994594"/>
                  <a:gd name="connsiteX9" fmla="*/ 785003 w 814625"/>
                  <a:gd name="connsiteY9" fmla="*/ 986548 h 994594"/>
                  <a:gd name="connsiteX10" fmla="*/ 797141 w 814625"/>
                  <a:gd name="connsiteY10" fmla="*/ 986548 h 994594"/>
                  <a:gd name="connsiteX11" fmla="*/ 797141 w 814625"/>
                  <a:gd name="connsiteY11" fmla="*/ 877918 h 994594"/>
                  <a:gd name="connsiteX12" fmla="*/ 801187 w 814625"/>
                  <a:gd name="connsiteY12" fmla="*/ 310863 h 994594"/>
                  <a:gd name="connsiteX13" fmla="*/ 799844 w 814625"/>
                  <a:gd name="connsiteY13" fmla="*/ 208368 h 994594"/>
                  <a:gd name="connsiteX14" fmla="*/ 770148 w 814625"/>
                  <a:gd name="connsiteY14" fmla="*/ 203651 h 994594"/>
                  <a:gd name="connsiteX15" fmla="*/ 797843 w 814625"/>
                  <a:gd name="connsiteY15" fmla="*/ 190154 h 994594"/>
                  <a:gd name="connsiteX16" fmla="*/ 469414 w 814625"/>
                  <a:gd name="connsiteY16" fmla="*/ 189482 h 994594"/>
                  <a:gd name="connsiteX17" fmla="*/ 461322 w 814625"/>
                  <a:gd name="connsiteY17" fmla="*/ 185436 h 994594"/>
                  <a:gd name="connsiteX18" fmla="*/ 457276 w 814625"/>
                  <a:gd name="connsiteY18" fmla="*/ 165206 h 994594"/>
                  <a:gd name="connsiteX19" fmla="*/ 457276 w 814625"/>
                  <a:gd name="connsiteY19" fmla="*/ 15503 h 994594"/>
                  <a:gd name="connsiteX20" fmla="*/ 457276 w 814625"/>
                  <a:gd name="connsiteY20" fmla="*/ 3365 h 994594"/>
                  <a:gd name="connsiteX21" fmla="*/ 68858 w 814625"/>
                  <a:gd name="connsiteY21" fmla="*/ 3365 h 994594"/>
                  <a:gd name="connsiteX22" fmla="*/ 4122 w 814625"/>
                  <a:gd name="connsiteY22" fmla="*/ 15503 h 994594"/>
                  <a:gd name="connsiteX0" fmla="*/ 4122 w 807367"/>
                  <a:gd name="connsiteY0" fmla="*/ 15503 h 994594"/>
                  <a:gd name="connsiteX1" fmla="*/ 4122 w 807367"/>
                  <a:gd name="connsiteY1" fmla="*/ 416059 h 994594"/>
                  <a:gd name="connsiteX2" fmla="*/ 60766 w 807367"/>
                  <a:gd name="connsiteY2" fmla="*/ 529348 h 994594"/>
                  <a:gd name="connsiteX3" fmla="*/ 287343 w 807367"/>
                  <a:gd name="connsiteY3" fmla="*/ 848983 h 994594"/>
                  <a:gd name="connsiteX4" fmla="*/ 307573 w 807367"/>
                  <a:gd name="connsiteY4" fmla="*/ 869213 h 994594"/>
                  <a:gd name="connsiteX5" fmla="*/ 356125 w 807367"/>
                  <a:gd name="connsiteY5" fmla="*/ 889443 h 994594"/>
                  <a:gd name="connsiteX6" fmla="*/ 631254 w 807367"/>
                  <a:gd name="connsiteY6" fmla="*/ 982502 h 994594"/>
                  <a:gd name="connsiteX7" fmla="*/ 667669 w 807367"/>
                  <a:gd name="connsiteY7" fmla="*/ 986548 h 994594"/>
                  <a:gd name="connsiteX8" fmla="*/ 695991 w 807367"/>
                  <a:gd name="connsiteY8" fmla="*/ 986548 h 994594"/>
                  <a:gd name="connsiteX9" fmla="*/ 785003 w 807367"/>
                  <a:gd name="connsiteY9" fmla="*/ 986548 h 994594"/>
                  <a:gd name="connsiteX10" fmla="*/ 797141 w 807367"/>
                  <a:gd name="connsiteY10" fmla="*/ 986548 h 994594"/>
                  <a:gd name="connsiteX11" fmla="*/ 797141 w 807367"/>
                  <a:gd name="connsiteY11" fmla="*/ 877918 h 994594"/>
                  <a:gd name="connsiteX12" fmla="*/ 801187 w 807367"/>
                  <a:gd name="connsiteY12" fmla="*/ 310863 h 994594"/>
                  <a:gd name="connsiteX13" fmla="*/ 799844 w 807367"/>
                  <a:gd name="connsiteY13" fmla="*/ 208368 h 994594"/>
                  <a:gd name="connsiteX14" fmla="*/ 706039 w 807367"/>
                  <a:gd name="connsiteY14" fmla="*/ 186780 h 994594"/>
                  <a:gd name="connsiteX15" fmla="*/ 797843 w 807367"/>
                  <a:gd name="connsiteY15" fmla="*/ 190154 h 994594"/>
                  <a:gd name="connsiteX16" fmla="*/ 469414 w 807367"/>
                  <a:gd name="connsiteY16" fmla="*/ 189482 h 994594"/>
                  <a:gd name="connsiteX17" fmla="*/ 461322 w 807367"/>
                  <a:gd name="connsiteY17" fmla="*/ 185436 h 994594"/>
                  <a:gd name="connsiteX18" fmla="*/ 457276 w 807367"/>
                  <a:gd name="connsiteY18" fmla="*/ 165206 h 994594"/>
                  <a:gd name="connsiteX19" fmla="*/ 457276 w 807367"/>
                  <a:gd name="connsiteY19" fmla="*/ 15503 h 994594"/>
                  <a:gd name="connsiteX20" fmla="*/ 457276 w 807367"/>
                  <a:gd name="connsiteY20" fmla="*/ 3365 h 994594"/>
                  <a:gd name="connsiteX21" fmla="*/ 68858 w 807367"/>
                  <a:gd name="connsiteY21" fmla="*/ 3365 h 994594"/>
                  <a:gd name="connsiteX22" fmla="*/ 4122 w 807367"/>
                  <a:gd name="connsiteY22" fmla="*/ 15503 h 994594"/>
                  <a:gd name="connsiteX0" fmla="*/ 4122 w 807866"/>
                  <a:gd name="connsiteY0" fmla="*/ 15503 h 994594"/>
                  <a:gd name="connsiteX1" fmla="*/ 4122 w 807866"/>
                  <a:gd name="connsiteY1" fmla="*/ 416059 h 994594"/>
                  <a:gd name="connsiteX2" fmla="*/ 60766 w 807866"/>
                  <a:gd name="connsiteY2" fmla="*/ 529348 h 994594"/>
                  <a:gd name="connsiteX3" fmla="*/ 287343 w 807866"/>
                  <a:gd name="connsiteY3" fmla="*/ 848983 h 994594"/>
                  <a:gd name="connsiteX4" fmla="*/ 307573 w 807866"/>
                  <a:gd name="connsiteY4" fmla="*/ 869213 h 994594"/>
                  <a:gd name="connsiteX5" fmla="*/ 356125 w 807866"/>
                  <a:gd name="connsiteY5" fmla="*/ 889443 h 994594"/>
                  <a:gd name="connsiteX6" fmla="*/ 631254 w 807866"/>
                  <a:gd name="connsiteY6" fmla="*/ 982502 h 994594"/>
                  <a:gd name="connsiteX7" fmla="*/ 667669 w 807866"/>
                  <a:gd name="connsiteY7" fmla="*/ 986548 h 994594"/>
                  <a:gd name="connsiteX8" fmla="*/ 695991 w 807866"/>
                  <a:gd name="connsiteY8" fmla="*/ 986548 h 994594"/>
                  <a:gd name="connsiteX9" fmla="*/ 785003 w 807866"/>
                  <a:gd name="connsiteY9" fmla="*/ 986548 h 994594"/>
                  <a:gd name="connsiteX10" fmla="*/ 797141 w 807866"/>
                  <a:gd name="connsiteY10" fmla="*/ 986548 h 994594"/>
                  <a:gd name="connsiteX11" fmla="*/ 797141 w 807866"/>
                  <a:gd name="connsiteY11" fmla="*/ 877918 h 994594"/>
                  <a:gd name="connsiteX12" fmla="*/ 801187 w 807866"/>
                  <a:gd name="connsiteY12" fmla="*/ 310863 h 994594"/>
                  <a:gd name="connsiteX13" fmla="*/ 799844 w 807866"/>
                  <a:gd name="connsiteY13" fmla="*/ 208368 h 994594"/>
                  <a:gd name="connsiteX14" fmla="*/ 699291 w 807866"/>
                  <a:gd name="connsiteY14" fmla="*/ 190154 h 994594"/>
                  <a:gd name="connsiteX15" fmla="*/ 797843 w 807866"/>
                  <a:gd name="connsiteY15" fmla="*/ 190154 h 994594"/>
                  <a:gd name="connsiteX16" fmla="*/ 469414 w 807866"/>
                  <a:gd name="connsiteY16" fmla="*/ 189482 h 994594"/>
                  <a:gd name="connsiteX17" fmla="*/ 461322 w 807866"/>
                  <a:gd name="connsiteY17" fmla="*/ 185436 h 994594"/>
                  <a:gd name="connsiteX18" fmla="*/ 457276 w 807866"/>
                  <a:gd name="connsiteY18" fmla="*/ 165206 h 994594"/>
                  <a:gd name="connsiteX19" fmla="*/ 457276 w 807866"/>
                  <a:gd name="connsiteY19" fmla="*/ 15503 h 994594"/>
                  <a:gd name="connsiteX20" fmla="*/ 457276 w 807866"/>
                  <a:gd name="connsiteY20" fmla="*/ 3365 h 994594"/>
                  <a:gd name="connsiteX21" fmla="*/ 68858 w 807866"/>
                  <a:gd name="connsiteY21" fmla="*/ 3365 h 994594"/>
                  <a:gd name="connsiteX22" fmla="*/ 4122 w 807866"/>
                  <a:gd name="connsiteY22" fmla="*/ 15503 h 994594"/>
                  <a:gd name="connsiteX0" fmla="*/ 4122 w 824205"/>
                  <a:gd name="connsiteY0" fmla="*/ 15503 h 994594"/>
                  <a:gd name="connsiteX1" fmla="*/ 4122 w 824205"/>
                  <a:gd name="connsiteY1" fmla="*/ 416059 h 994594"/>
                  <a:gd name="connsiteX2" fmla="*/ 60766 w 824205"/>
                  <a:gd name="connsiteY2" fmla="*/ 529348 h 994594"/>
                  <a:gd name="connsiteX3" fmla="*/ 287343 w 824205"/>
                  <a:gd name="connsiteY3" fmla="*/ 848983 h 994594"/>
                  <a:gd name="connsiteX4" fmla="*/ 307573 w 824205"/>
                  <a:gd name="connsiteY4" fmla="*/ 869213 h 994594"/>
                  <a:gd name="connsiteX5" fmla="*/ 356125 w 824205"/>
                  <a:gd name="connsiteY5" fmla="*/ 889443 h 994594"/>
                  <a:gd name="connsiteX6" fmla="*/ 631254 w 824205"/>
                  <a:gd name="connsiteY6" fmla="*/ 982502 h 994594"/>
                  <a:gd name="connsiteX7" fmla="*/ 667669 w 824205"/>
                  <a:gd name="connsiteY7" fmla="*/ 986548 h 994594"/>
                  <a:gd name="connsiteX8" fmla="*/ 695991 w 824205"/>
                  <a:gd name="connsiteY8" fmla="*/ 986548 h 994594"/>
                  <a:gd name="connsiteX9" fmla="*/ 785003 w 824205"/>
                  <a:gd name="connsiteY9" fmla="*/ 986548 h 994594"/>
                  <a:gd name="connsiteX10" fmla="*/ 797141 w 824205"/>
                  <a:gd name="connsiteY10" fmla="*/ 986548 h 994594"/>
                  <a:gd name="connsiteX11" fmla="*/ 797141 w 824205"/>
                  <a:gd name="connsiteY11" fmla="*/ 877918 h 994594"/>
                  <a:gd name="connsiteX12" fmla="*/ 801187 w 824205"/>
                  <a:gd name="connsiteY12" fmla="*/ 310863 h 994594"/>
                  <a:gd name="connsiteX13" fmla="*/ 799844 w 824205"/>
                  <a:gd name="connsiteY13" fmla="*/ 208368 h 994594"/>
                  <a:gd name="connsiteX14" fmla="*/ 699291 w 824205"/>
                  <a:gd name="connsiteY14" fmla="*/ 190154 h 994594"/>
                  <a:gd name="connsiteX15" fmla="*/ 818088 w 824205"/>
                  <a:gd name="connsiteY15" fmla="*/ 193529 h 994594"/>
                  <a:gd name="connsiteX16" fmla="*/ 469414 w 824205"/>
                  <a:gd name="connsiteY16" fmla="*/ 189482 h 994594"/>
                  <a:gd name="connsiteX17" fmla="*/ 461322 w 824205"/>
                  <a:gd name="connsiteY17" fmla="*/ 185436 h 994594"/>
                  <a:gd name="connsiteX18" fmla="*/ 457276 w 824205"/>
                  <a:gd name="connsiteY18" fmla="*/ 165206 h 994594"/>
                  <a:gd name="connsiteX19" fmla="*/ 457276 w 824205"/>
                  <a:gd name="connsiteY19" fmla="*/ 15503 h 994594"/>
                  <a:gd name="connsiteX20" fmla="*/ 457276 w 824205"/>
                  <a:gd name="connsiteY20" fmla="*/ 3365 h 994594"/>
                  <a:gd name="connsiteX21" fmla="*/ 68858 w 824205"/>
                  <a:gd name="connsiteY21" fmla="*/ 3365 h 994594"/>
                  <a:gd name="connsiteX22" fmla="*/ 4122 w 824205"/>
                  <a:gd name="connsiteY22" fmla="*/ 15503 h 994594"/>
                  <a:gd name="connsiteX0" fmla="*/ 4122 w 821024"/>
                  <a:gd name="connsiteY0" fmla="*/ 15503 h 994594"/>
                  <a:gd name="connsiteX1" fmla="*/ 4122 w 821024"/>
                  <a:gd name="connsiteY1" fmla="*/ 416059 h 994594"/>
                  <a:gd name="connsiteX2" fmla="*/ 60766 w 821024"/>
                  <a:gd name="connsiteY2" fmla="*/ 529348 h 994594"/>
                  <a:gd name="connsiteX3" fmla="*/ 287343 w 821024"/>
                  <a:gd name="connsiteY3" fmla="*/ 848983 h 994594"/>
                  <a:gd name="connsiteX4" fmla="*/ 307573 w 821024"/>
                  <a:gd name="connsiteY4" fmla="*/ 869213 h 994594"/>
                  <a:gd name="connsiteX5" fmla="*/ 356125 w 821024"/>
                  <a:gd name="connsiteY5" fmla="*/ 889443 h 994594"/>
                  <a:gd name="connsiteX6" fmla="*/ 631254 w 821024"/>
                  <a:gd name="connsiteY6" fmla="*/ 982502 h 994594"/>
                  <a:gd name="connsiteX7" fmla="*/ 667669 w 821024"/>
                  <a:gd name="connsiteY7" fmla="*/ 986548 h 994594"/>
                  <a:gd name="connsiteX8" fmla="*/ 695991 w 821024"/>
                  <a:gd name="connsiteY8" fmla="*/ 986548 h 994594"/>
                  <a:gd name="connsiteX9" fmla="*/ 785003 w 821024"/>
                  <a:gd name="connsiteY9" fmla="*/ 986548 h 994594"/>
                  <a:gd name="connsiteX10" fmla="*/ 797141 w 821024"/>
                  <a:gd name="connsiteY10" fmla="*/ 986548 h 994594"/>
                  <a:gd name="connsiteX11" fmla="*/ 797141 w 821024"/>
                  <a:gd name="connsiteY11" fmla="*/ 877918 h 994594"/>
                  <a:gd name="connsiteX12" fmla="*/ 801187 w 821024"/>
                  <a:gd name="connsiteY12" fmla="*/ 310863 h 994594"/>
                  <a:gd name="connsiteX13" fmla="*/ 799844 w 821024"/>
                  <a:gd name="connsiteY13" fmla="*/ 208368 h 994594"/>
                  <a:gd name="connsiteX14" fmla="*/ 699291 w 821024"/>
                  <a:gd name="connsiteY14" fmla="*/ 190154 h 994594"/>
                  <a:gd name="connsiteX15" fmla="*/ 818088 w 821024"/>
                  <a:gd name="connsiteY15" fmla="*/ 193529 h 994594"/>
                  <a:gd name="connsiteX16" fmla="*/ 469414 w 821024"/>
                  <a:gd name="connsiteY16" fmla="*/ 189482 h 994594"/>
                  <a:gd name="connsiteX17" fmla="*/ 461322 w 821024"/>
                  <a:gd name="connsiteY17" fmla="*/ 185436 h 994594"/>
                  <a:gd name="connsiteX18" fmla="*/ 457276 w 821024"/>
                  <a:gd name="connsiteY18" fmla="*/ 165206 h 994594"/>
                  <a:gd name="connsiteX19" fmla="*/ 457276 w 821024"/>
                  <a:gd name="connsiteY19" fmla="*/ 15503 h 994594"/>
                  <a:gd name="connsiteX20" fmla="*/ 457276 w 821024"/>
                  <a:gd name="connsiteY20" fmla="*/ 3365 h 994594"/>
                  <a:gd name="connsiteX21" fmla="*/ 68858 w 821024"/>
                  <a:gd name="connsiteY21" fmla="*/ 3365 h 994594"/>
                  <a:gd name="connsiteX22" fmla="*/ 4122 w 821024"/>
                  <a:gd name="connsiteY22" fmla="*/ 15503 h 994594"/>
                  <a:gd name="connsiteX0" fmla="*/ 4122 w 830997"/>
                  <a:gd name="connsiteY0" fmla="*/ 15503 h 994594"/>
                  <a:gd name="connsiteX1" fmla="*/ 4122 w 830997"/>
                  <a:gd name="connsiteY1" fmla="*/ 416059 h 994594"/>
                  <a:gd name="connsiteX2" fmla="*/ 60766 w 830997"/>
                  <a:gd name="connsiteY2" fmla="*/ 529348 h 994594"/>
                  <a:gd name="connsiteX3" fmla="*/ 287343 w 830997"/>
                  <a:gd name="connsiteY3" fmla="*/ 848983 h 994594"/>
                  <a:gd name="connsiteX4" fmla="*/ 307573 w 830997"/>
                  <a:gd name="connsiteY4" fmla="*/ 869213 h 994594"/>
                  <a:gd name="connsiteX5" fmla="*/ 356125 w 830997"/>
                  <a:gd name="connsiteY5" fmla="*/ 889443 h 994594"/>
                  <a:gd name="connsiteX6" fmla="*/ 631254 w 830997"/>
                  <a:gd name="connsiteY6" fmla="*/ 982502 h 994594"/>
                  <a:gd name="connsiteX7" fmla="*/ 667669 w 830997"/>
                  <a:gd name="connsiteY7" fmla="*/ 986548 h 994594"/>
                  <a:gd name="connsiteX8" fmla="*/ 695991 w 830997"/>
                  <a:gd name="connsiteY8" fmla="*/ 986548 h 994594"/>
                  <a:gd name="connsiteX9" fmla="*/ 785003 w 830997"/>
                  <a:gd name="connsiteY9" fmla="*/ 986548 h 994594"/>
                  <a:gd name="connsiteX10" fmla="*/ 797141 w 830997"/>
                  <a:gd name="connsiteY10" fmla="*/ 986548 h 994594"/>
                  <a:gd name="connsiteX11" fmla="*/ 797141 w 830997"/>
                  <a:gd name="connsiteY11" fmla="*/ 877918 h 994594"/>
                  <a:gd name="connsiteX12" fmla="*/ 801187 w 830997"/>
                  <a:gd name="connsiteY12" fmla="*/ 310863 h 994594"/>
                  <a:gd name="connsiteX13" fmla="*/ 799844 w 830997"/>
                  <a:gd name="connsiteY13" fmla="*/ 208368 h 994594"/>
                  <a:gd name="connsiteX14" fmla="*/ 699291 w 830997"/>
                  <a:gd name="connsiteY14" fmla="*/ 190154 h 994594"/>
                  <a:gd name="connsiteX15" fmla="*/ 828211 w 830997"/>
                  <a:gd name="connsiteY15" fmla="*/ 193529 h 994594"/>
                  <a:gd name="connsiteX16" fmla="*/ 469414 w 830997"/>
                  <a:gd name="connsiteY16" fmla="*/ 189482 h 994594"/>
                  <a:gd name="connsiteX17" fmla="*/ 461322 w 830997"/>
                  <a:gd name="connsiteY17" fmla="*/ 185436 h 994594"/>
                  <a:gd name="connsiteX18" fmla="*/ 457276 w 830997"/>
                  <a:gd name="connsiteY18" fmla="*/ 165206 h 994594"/>
                  <a:gd name="connsiteX19" fmla="*/ 457276 w 830997"/>
                  <a:gd name="connsiteY19" fmla="*/ 15503 h 994594"/>
                  <a:gd name="connsiteX20" fmla="*/ 457276 w 830997"/>
                  <a:gd name="connsiteY20" fmla="*/ 3365 h 994594"/>
                  <a:gd name="connsiteX21" fmla="*/ 68858 w 830997"/>
                  <a:gd name="connsiteY21" fmla="*/ 3365 h 994594"/>
                  <a:gd name="connsiteX22" fmla="*/ 4122 w 830997"/>
                  <a:gd name="connsiteY22" fmla="*/ 15503 h 994594"/>
                  <a:gd name="connsiteX0" fmla="*/ 4122 w 830997"/>
                  <a:gd name="connsiteY0" fmla="*/ 15503 h 994594"/>
                  <a:gd name="connsiteX1" fmla="*/ 4122 w 830997"/>
                  <a:gd name="connsiteY1" fmla="*/ 416059 h 994594"/>
                  <a:gd name="connsiteX2" fmla="*/ 60766 w 830997"/>
                  <a:gd name="connsiteY2" fmla="*/ 529348 h 994594"/>
                  <a:gd name="connsiteX3" fmla="*/ 287343 w 830997"/>
                  <a:gd name="connsiteY3" fmla="*/ 848983 h 994594"/>
                  <a:gd name="connsiteX4" fmla="*/ 307573 w 830997"/>
                  <a:gd name="connsiteY4" fmla="*/ 869213 h 994594"/>
                  <a:gd name="connsiteX5" fmla="*/ 356125 w 830997"/>
                  <a:gd name="connsiteY5" fmla="*/ 889443 h 994594"/>
                  <a:gd name="connsiteX6" fmla="*/ 631254 w 830997"/>
                  <a:gd name="connsiteY6" fmla="*/ 982502 h 994594"/>
                  <a:gd name="connsiteX7" fmla="*/ 667669 w 830997"/>
                  <a:gd name="connsiteY7" fmla="*/ 986548 h 994594"/>
                  <a:gd name="connsiteX8" fmla="*/ 695991 w 830997"/>
                  <a:gd name="connsiteY8" fmla="*/ 986548 h 994594"/>
                  <a:gd name="connsiteX9" fmla="*/ 785003 w 830997"/>
                  <a:gd name="connsiteY9" fmla="*/ 986548 h 994594"/>
                  <a:gd name="connsiteX10" fmla="*/ 797141 w 830997"/>
                  <a:gd name="connsiteY10" fmla="*/ 986548 h 994594"/>
                  <a:gd name="connsiteX11" fmla="*/ 797141 w 830997"/>
                  <a:gd name="connsiteY11" fmla="*/ 877918 h 994594"/>
                  <a:gd name="connsiteX12" fmla="*/ 801187 w 830997"/>
                  <a:gd name="connsiteY12" fmla="*/ 310863 h 994594"/>
                  <a:gd name="connsiteX13" fmla="*/ 799844 w 830997"/>
                  <a:gd name="connsiteY13" fmla="*/ 208368 h 994594"/>
                  <a:gd name="connsiteX14" fmla="*/ 699291 w 830997"/>
                  <a:gd name="connsiteY14" fmla="*/ 190154 h 994594"/>
                  <a:gd name="connsiteX15" fmla="*/ 828211 w 830997"/>
                  <a:gd name="connsiteY15" fmla="*/ 193529 h 994594"/>
                  <a:gd name="connsiteX16" fmla="*/ 469414 w 830997"/>
                  <a:gd name="connsiteY16" fmla="*/ 189482 h 994594"/>
                  <a:gd name="connsiteX17" fmla="*/ 461322 w 830997"/>
                  <a:gd name="connsiteY17" fmla="*/ 185436 h 994594"/>
                  <a:gd name="connsiteX18" fmla="*/ 457276 w 830997"/>
                  <a:gd name="connsiteY18" fmla="*/ 165206 h 994594"/>
                  <a:gd name="connsiteX19" fmla="*/ 457276 w 830997"/>
                  <a:gd name="connsiteY19" fmla="*/ 15503 h 994594"/>
                  <a:gd name="connsiteX20" fmla="*/ 457276 w 830997"/>
                  <a:gd name="connsiteY20" fmla="*/ 3365 h 994594"/>
                  <a:gd name="connsiteX21" fmla="*/ 68858 w 830997"/>
                  <a:gd name="connsiteY21" fmla="*/ 3365 h 994594"/>
                  <a:gd name="connsiteX22" fmla="*/ 4122 w 830997"/>
                  <a:gd name="connsiteY22" fmla="*/ 15503 h 994594"/>
                  <a:gd name="connsiteX0" fmla="*/ 4122 w 807866"/>
                  <a:gd name="connsiteY0" fmla="*/ 15503 h 994594"/>
                  <a:gd name="connsiteX1" fmla="*/ 4122 w 807866"/>
                  <a:gd name="connsiteY1" fmla="*/ 416059 h 994594"/>
                  <a:gd name="connsiteX2" fmla="*/ 60766 w 807866"/>
                  <a:gd name="connsiteY2" fmla="*/ 529348 h 994594"/>
                  <a:gd name="connsiteX3" fmla="*/ 287343 w 807866"/>
                  <a:gd name="connsiteY3" fmla="*/ 848983 h 994594"/>
                  <a:gd name="connsiteX4" fmla="*/ 307573 w 807866"/>
                  <a:gd name="connsiteY4" fmla="*/ 869213 h 994594"/>
                  <a:gd name="connsiteX5" fmla="*/ 356125 w 807866"/>
                  <a:gd name="connsiteY5" fmla="*/ 889443 h 994594"/>
                  <a:gd name="connsiteX6" fmla="*/ 631254 w 807866"/>
                  <a:gd name="connsiteY6" fmla="*/ 982502 h 994594"/>
                  <a:gd name="connsiteX7" fmla="*/ 667669 w 807866"/>
                  <a:gd name="connsiteY7" fmla="*/ 986548 h 994594"/>
                  <a:gd name="connsiteX8" fmla="*/ 695991 w 807866"/>
                  <a:gd name="connsiteY8" fmla="*/ 986548 h 994594"/>
                  <a:gd name="connsiteX9" fmla="*/ 785003 w 807866"/>
                  <a:gd name="connsiteY9" fmla="*/ 986548 h 994594"/>
                  <a:gd name="connsiteX10" fmla="*/ 797141 w 807866"/>
                  <a:gd name="connsiteY10" fmla="*/ 986548 h 994594"/>
                  <a:gd name="connsiteX11" fmla="*/ 797141 w 807866"/>
                  <a:gd name="connsiteY11" fmla="*/ 877918 h 994594"/>
                  <a:gd name="connsiteX12" fmla="*/ 801187 w 807866"/>
                  <a:gd name="connsiteY12" fmla="*/ 310863 h 994594"/>
                  <a:gd name="connsiteX13" fmla="*/ 799844 w 807866"/>
                  <a:gd name="connsiteY13" fmla="*/ 208368 h 994594"/>
                  <a:gd name="connsiteX14" fmla="*/ 699291 w 807866"/>
                  <a:gd name="connsiteY14" fmla="*/ 190154 h 994594"/>
                  <a:gd name="connsiteX15" fmla="*/ 804592 w 807866"/>
                  <a:gd name="connsiteY15" fmla="*/ 190155 h 994594"/>
                  <a:gd name="connsiteX16" fmla="*/ 469414 w 807866"/>
                  <a:gd name="connsiteY16" fmla="*/ 189482 h 994594"/>
                  <a:gd name="connsiteX17" fmla="*/ 461322 w 807866"/>
                  <a:gd name="connsiteY17" fmla="*/ 185436 h 994594"/>
                  <a:gd name="connsiteX18" fmla="*/ 457276 w 807866"/>
                  <a:gd name="connsiteY18" fmla="*/ 165206 h 994594"/>
                  <a:gd name="connsiteX19" fmla="*/ 457276 w 807866"/>
                  <a:gd name="connsiteY19" fmla="*/ 15503 h 994594"/>
                  <a:gd name="connsiteX20" fmla="*/ 457276 w 807866"/>
                  <a:gd name="connsiteY20" fmla="*/ 3365 h 994594"/>
                  <a:gd name="connsiteX21" fmla="*/ 68858 w 807866"/>
                  <a:gd name="connsiteY21" fmla="*/ 3365 h 994594"/>
                  <a:gd name="connsiteX22" fmla="*/ 4122 w 807866"/>
                  <a:gd name="connsiteY22" fmla="*/ 15503 h 994594"/>
                  <a:gd name="connsiteX0" fmla="*/ 4122 w 818994"/>
                  <a:gd name="connsiteY0" fmla="*/ 15503 h 994594"/>
                  <a:gd name="connsiteX1" fmla="*/ 4122 w 818994"/>
                  <a:gd name="connsiteY1" fmla="*/ 416059 h 994594"/>
                  <a:gd name="connsiteX2" fmla="*/ 60766 w 818994"/>
                  <a:gd name="connsiteY2" fmla="*/ 529348 h 994594"/>
                  <a:gd name="connsiteX3" fmla="*/ 287343 w 818994"/>
                  <a:gd name="connsiteY3" fmla="*/ 848983 h 994594"/>
                  <a:gd name="connsiteX4" fmla="*/ 307573 w 818994"/>
                  <a:gd name="connsiteY4" fmla="*/ 869213 h 994594"/>
                  <a:gd name="connsiteX5" fmla="*/ 356125 w 818994"/>
                  <a:gd name="connsiteY5" fmla="*/ 889443 h 994594"/>
                  <a:gd name="connsiteX6" fmla="*/ 631254 w 818994"/>
                  <a:gd name="connsiteY6" fmla="*/ 982502 h 994594"/>
                  <a:gd name="connsiteX7" fmla="*/ 667669 w 818994"/>
                  <a:gd name="connsiteY7" fmla="*/ 986548 h 994594"/>
                  <a:gd name="connsiteX8" fmla="*/ 695991 w 818994"/>
                  <a:gd name="connsiteY8" fmla="*/ 986548 h 994594"/>
                  <a:gd name="connsiteX9" fmla="*/ 785003 w 818994"/>
                  <a:gd name="connsiteY9" fmla="*/ 986548 h 994594"/>
                  <a:gd name="connsiteX10" fmla="*/ 797141 w 818994"/>
                  <a:gd name="connsiteY10" fmla="*/ 986548 h 994594"/>
                  <a:gd name="connsiteX11" fmla="*/ 797141 w 818994"/>
                  <a:gd name="connsiteY11" fmla="*/ 877918 h 994594"/>
                  <a:gd name="connsiteX12" fmla="*/ 801187 w 818994"/>
                  <a:gd name="connsiteY12" fmla="*/ 310863 h 994594"/>
                  <a:gd name="connsiteX13" fmla="*/ 813341 w 818994"/>
                  <a:gd name="connsiteY13" fmla="*/ 194872 h 994594"/>
                  <a:gd name="connsiteX14" fmla="*/ 699291 w 818994"/>
                  <a:gd name="connsiteY14" fmla="*/ 190154 h 994594"/>
                  <a:gd name="connsiteX15" fmla="*/ 804592 w 818994"/>
                  <a:gd name="connsiteY15" fmla="*/ 190155 h 994594"/>
                  <a:gd name="connsiteX16" fmla="*/ 469414 w 818994"/>
                  <a:gd name="connsiteY16" fmla="*/ 189482 h 994594"/>
                  <a:gd name="connsiteX17" fmla="*/ 461322 w 818994"/>
                  <a:gd name="connsiteY17" fmla="*/ 185436 h 994594"/>
                  <a:gd name="connsiteX18" fmla="*/ 457276 w 818994"/>
                  <a:gd name="connsiteY18" fmla="*/ 165206 h 994594"/>
                  <a:gd name="connsiteX19" fmla="*/ 457276 w 818994"/>
                  <a:gd name="connsiteY19" fmla="*/ 15503 h 994594"/>
                  <a:gd name="connsiteX20" fmla="*/ 457276 w 818994"/>
                  <a:gd name="connsiteY20" fmla="*/ 3365 h 994594"/>
                  <a:gd name="connsiteX21" fmla="*/ 68858 w 818994"/>
                  <a:gd name="connsiteY21" fmla="*/ 3365 h 994594"/>
                  <a:gd name="connsiteX22" fmla="*/ 4122 w 818994"/>
                  <a:gd name="connsiteY22" fmla="*/ 15503 h 994594"/>
                  <a:gd name="connsiteX0" fmla="*/ 4122 w 813408"/>
                  <a:gd name="connsiteY0" fmla="*/ 15503 h 994594"/>
                  <a:gd name="connsiteX1" fmla="*/ 4122 w 813408"/>
                  <a:gd name="connsiteY1" fmla="*/ 416059 h 994594"/>
                  <a:gd name="connsiteX2" fmla="*/ 60766 w 813408"/>
                  <a:gd name="connsiteY2" fmla="*/ 529348 h 994594"/>
                  <a:gd name="connsiteX3" fmla="*/ 287343 w 813408"/>
                  <a:gd name="connsiteY3" fmla="*/ 848983 h 994594"/>
                  <a:gd name="connsiteX4" fmla="*/ 307573 w 813408"/>
                  <a:gd name="connsiteY4" fmla="*/ 869213 h 994594"/>
                  <a:gd name="connsiteX5" fmla="*/ 356125 w 813408"/>
                  <a:gd name="connsiteY5" fmla="*/ 889443 h 994594"/>
                  <a:gd name="connsiteX6" fmla="*/ 631254 w 813408"/>
                  <a:gd name="connsiteY6" fmla="*/ 982502 h 994594"/>
                  <a:gd name="connsiteX7" fmla="*/ 667669 w 813408"/>
                  <a:gd name="connsiteY7" fmla="*/ 986548 h 994594"/>
                  <a:gd name="connsiteX8" fmla="*/ 695991 w 813408"/>
                  <a:gd name="connsiteY8" fmla="*/ 986548 h 994594"/>
                  <a:gd name="connsiteX9" fmla="*/ 785003 w 813408"/>
                  <a:gd name="connsiteY9" fmla="*/ 986548 h 994594"/>
                  <a:gd name="connsiteX10" fmla="*/ 797141 w 813408"/>
                  <a:gd name="connsiteY10" fmla="*/ 986548 h 994594"/>
                  <a:gd name="connsiteX11" fmla="*/ 797141 w 813408"/>
                  <a:gd name="connsiteY11" fmla="*/ 877918 h 994594"/>
                  <a:gd name="connsiteX12" fmla="*/ 801187 w 813408"/>
                  <a:gd name="connsiteY12" fmla="*/ 310863 h 994594"/>
                  <a:gd name="connsiteX13" fmla="*/ 813341 w 813408"/>
                  <a:gd name="connsiteY13" fmla="*/ 194872 h 994594"/>
                  <a:gd name="connsiteX14" fmla="*/ 699291 w 813408"/>
                  <a:gd name="connsiteY14" fmla="*/ 190154 h 994594"/>
                  <a:gd name="connsiteX15" fmla="*/ 804592 w 813408"/>
                  <a:gd name="connsiteY15" fmla="*/ 190155 h 994594"/>
                  <a:gd name="connsiteX16" fmla="*/ 469414 w 813408"/>
                  <a:gd name="connsiteY16" fmla="*/ 189482 h 994594"/>
                  <a:gd name="connsiteX17" fmla="*/ 461322 w 813408"/>
                  <a:gd name="connsiteY17" fmla="*/ 185436 h 994594"/>
                  <a:gd name="connsiteX18" fmla="*/ 457276 w 813408"/>
                  <a:gd name="connsiteY18" fmla="*/ 165206 h 994594"/>
                  <a:gd name="connsiteX19" fmla="*/ 457276 w 813408"/>
                  <a:gd name="connsiteY19" fmla="*/ 15503 h 994594"/>
                  <a:gd name="connsiteX20" fmla="*/ 457276 w 813408"/>
                  <a:gd name="connsiteY20" fmla="*/ 3365 h 994594"/>
                  <a:gd name="connsiteX21" fmla="*/ 68858 w 813408"/>
                  <a:gd name="connsiteY21" fmla="*/ 3365 h 994594"/>
                  <a:gd name="connsiteX22" fmla="*/ 4122 w 813408"/>
                  <a:gd name="connsiteY22" fmla="*/ 15503 h 994594"/>
                  <a:gd name="connsiteX0" fmla="*/ 4122 w 813932"/>
                  <a:gd name="connsiteY0" fmla="*/ 15503 h 994594"/>
                  <a:gd name="connsiteX1" fmla="*/ 4122 w 813932"/>
                  <a:gd name="connsiteY1" fmla="*/ 416059 h 994594"/>
                  <a:gd name="connsiteX2" fmla="*/ 60766 w 813932"/>
                  <a:gd name="connsiteY2" fmla="*/ 529348 h 994594"/>
                  <a:gd name="connsiteX3" fmla="*/ 287343 w 813932"/>
                  <a:gd name="connsiteY3" fmla="*/ 848983 h 994594"/>
                  <a:gd name="connsiteX4" fmla="*/ 307573 w 813932"/>
                  <a:gd name="connsiteY4" fmla="*/ 869213 h 994594"/>
                  <a:gd name="connsiteX5" fmla="*/ 356125 w 813932"/>
                  <a:gd name="connsiteY5" fmla="*/ 889443 h 994594"/>
                  <a:gd name="connsiteX6" fmla="*/ 631254 w 813932"/>
                  <a:gd name="connsiteY6" fmla="*/ 982502 h 994594"/>
                  <a:gd name="connsiteX7" fmla="*/ 667669 w 813932"/>
                  <a:gd name="connsiteY7" fmla="*/ 986548 h 994594"/>
                  <a:gd name="connsiteX8" fmla="*/ 695991 w 813932"/>
                  <a:gd name="connsiteY8" fmla="*/ 986548 h 994594"/>
                  <a:gd name="connsiteX9" fmla="*/ 785003 w 813932"/>
                  <a:gd name="connsiteY9" fmla="*/ 986548 h 994594"/>
                  <a:gd name="connsiteX10" fmla="*/ 797141 w 813932"/>
                  <a:gd name="connsiteY10" fmla="*/ 986548 h 994594"/>
                  <a:gd name="connsiteX11" fmla="*/ 797141 w 813932"/>
                  <a:gd name="connsiteY11" fmla="*/ 877918 h 994594"/>
                  <a:gd name="connsiteX12" fmla="*/ 801187 w 813932"/>
                  <a:gd name="connsiteY12" fmla="*/ 310863 h 994594"/>
                  <a:gd name="connsiteX13" fmla="*/ 813341 w 813932"/>
                  <a:gd name="connsiteY13" fmla="*/ 194872 h 994594"/>
                  <a:gd name="connsiteX14" fmla="*/ 699291 w 813932"/>
                  <a:gd name="connsiteY14" fmla="*/ 190154 h 994594"/>
                  <a:gd name="connsiteX15" fmla="*/ 804592 w 813932"/>
                  <a:gd name="connsiteY15" fmla="*/ 190155 h 994594"/>
                  <a:gd name="connsiteX16" fmla="*/ 469414 w 813932"/>
                  <a:gd name="connsiteY16" fmla="*/ 189482 h 994594"/>
                  <a:gd name="connsiteX17" fmla="*/ 461322 w 813932"/>
                  <a:gd name="connsiteY17" fmla="*/ 185436 h 994594"/>
                  <a:gd name="connsiteX18" fmla="*/ 457276 w 813932"/>
                  <a:gd name="connsiteY18" fmla="*/ 165206 h 994594"/>
                  <a:gd name="connsiteX19" fmla="*/ 457276 w 813932"/>
                  <a:gd name="connsiteY19" fmla="*/ 15503 h 994594"/>
                  <a:gd name="connsiteX20" fmla="*/ 457276 w 813932"/>
                  <a:gd name="connsiteY20" fmla="*/ 3365 h 994594"/>
                  <a:gd name="connsiteX21" fmla="*/ 68858 w 813932"/>
                  <a:gd name="connsiteY21" fmla="*/ 3365 h 994594"/>
                  <a:gd name="connsiteX22" fmla="*/ 4122 w 813932"/>
                  <a:gd name="connsiteY22" fmla="*/ 15503 h 994594"/>
                  <a:gd name="connsiteX0" fmla="*/ 4122 w 813932"/>
                  <a:gd name="connsiteY0" fmla="*/ 15503 h 994594"/>
                  <a:gd name="connsiteX1" fmla="*/ 4122 w 813932"/>
                  <a:gd name="connsiteY1" fmla="*/ 416059 h 994594"/>
                  <a:gd name="connsiteX2" fmla="*/ 60766 w 813932"/>
                  <a:gd name="connsiteY2" fmla="*/ 529348 h 994594"/>
                  <a:gd name="connsiteX3" fmla="*/ 287343 w 813932"/>
                  <a:gd name="connsiteY3" fmla="*/ 848983 h 994594"/>
                  <a:gd name="connsiteX4" fmla="*/ 307573 w 813932"/>
                  <a:gd name="connsiteY4" fmla="*/ 869213 h 994594"/>
                  <a:gd name="connsiteX5" fmla="*/ 356125 w 813932"/>
                  <a:gd name="connsiteY5" fmla="*/ 889443 h 994594"/>
                  <a:gd name="connsiteX6" fmla="*/ 631254 w 813932"/>
                  <a:gd name="connsiteY6" fmla="*/ 982502 h 994594"/>
                  <a:gd name="connsiteX7" fmla="*/ 667669 w 813932"/>
                  <a:gd name="connsiteY7" fmla="*/ 986548 h 994594"/>
                  <a:gd name="connsiteX8" fmla="*/ 695991 w 813932"/>
                  <a:gd name="connsiteY8" fmla="*/ 986548 h 994594"/>
                  <a:gd name="connsiteX9" fmla="*/ 785003 w 813932"/>
                  <a:gd name="connsiteY9" fmla="*/ 986548 h 994594"/>
                  <a:gd name="connsiteX10" fmla="*/ 797141 w 813932"/>
                  <a:gd name="connsiteY10" fmla="*/ 986548 h 994594"/>
                  <a:gd name="connsiteX11" fmla="*/ 797141 w 813932"/>
                  <a:gd name="connsiteY11" fmla="*/ 877918 h 994594"/>
                  <a:gd name="connsiteX12" fmla="*/ 801187 w 813932"/>
                  <a:gd name="connsiteY12" fmla="*/ 310863 h 994594"/>
                  <a:gd name="connsiteX13" fmla="*/ 813341 w 813932"/>
                  <a:gd name="connsiteY13" fmla="*/ 194872 h 994594"/>
                  <a:gd name="connsiteX14" fmla="*/ 699291 w 813932"/>
                  <a:gd name="connsiteY14" fmla="*/ 190154 h 994594"/>
                  <a:gd name="connsiteX15" fmla="*/ 780973 w 813932"/>
                  <a:gd name="connsiteY15" fmla="*/ 190155 h 994594"/>
                  <a:gd name="connsiteX16" fmla="*/ 469414 w 813932"/>
                  <a:gd name="connsiteY16" fmla="*/ 189482 h 994594"/>
                  <a:gd name="connsiteX17" fmla="*/ 461322 w 813932"/>
                  <a:gd name="connsiteY17" fmla="*/ 185436 h 994594"/>
                  <a:gd name="connsiteX18" fmla="*/ 457276 w 813932"/>
                  <a:gd name="connsiteY18" fmla="*/ 165206 h 994594"/>
                  <a:gd name="connsiteX19" fmla="*/ 457276 w 813932"/>
                  <a:gd name="connsiteY19" fmla="*/ 15503 h 994594"/>
                  <a:gd name="connsiteX20" fmla="*/ 457276 w 813932"/>
                  <a:gd name="connsiteY20" fmla="*/ 3365 h 994594"/>
                  <a:gd name="connsiteX21" fmla="*/ 68858 w 813932"/>
                  <a:gd name="connsiteY21" fmla="*/ 3365 h 994594"/>
                  <a:gd name="connsiteX22" fmla="*/ 4122 w 813932"/>
                  <a:gd name="connsiteY22" fmla="*/ 15503 h 994594"/>
                  <a:gd name="connsiteX0" fmla="*/ 4122 w 807523"/>
                  <a:gd name="connsiteY0" fmla="*/ 15503 h 994594"/>
                  <a:gd name="connsiteX1" fmla="*/ 4122 w 807523"/>
                  <a:gd name="connsiteY1" fmla="*/ 416059 h 994594"/>
                  <a:gd name="connsiteX2" fmla="*/ 60766 w 807523"/>
                  <a:gd name="connsiteY2" fmla="*/ 529348 h 994594"/>
                  <a:gd name="connsiteX3" fmla="*/ 287343 w 807523"/>
                  <a:gd name="connsiteY3" fmla="*/ 848983 h 994594"/>
                  <a:gd name="connsiteX4" fmla="*/ 307573 w 807523"/>
                  <a:gd name="connsiteY4" fmla="*/ 869213 h 994594"/>
                  <a:gd name="connsiteX5" fmla="*/ 356125 w 807523"/>
                  <a:gd name="connsiteY5" fmla="*/ 889443 h 994594"/>
                  <a:gd name="connsiteX6" fmla="*/ 631254 w 807523"/>
                  <a:gd name="connsiteY6" fmla="*/ 982502 h 994594"/>
                  <a:gd name="connsiteX7" fmla="*/ 667669 w 807523"/>
                  <a:gd name="connsiteY7" fmla="*/ 986548 h 994594"/>
                  <a:gd name="connsiteX8" fmla="*/ 695991 w 807523"/>
                  <a:gd name="connsiteY8" fmla="*/ 986548 h 994594"/>
                  <a:gd name="connsiteX9" fmla="*/ 785003 w 807523"/>
                  <a:gd name="connsiteY9" fmla="*/ 986548 h 994594"/>
                  <a:gd name="connsiteX10" fmla="*/ 797141 w 807523"/>
                  <a:gd name="connsiteY10" fmla="*/ 986548 h 994594"/>
                  <a:gd name="connsiteX11" fmla="*/ 797141 w 807523"/>
                  <a:gd name="connsiteY11" fmla="*/ 877918 h 994594"/>
                  <a:gd name="connsiteX12" fmla="*/ 801187 w 807523"/>
                  <a:gd name="connsiteY12" fmla="*/ 310863 h 994594"/>
                  <a:gd name="connsiteX13" fmla="*/ 806593 w 807523"/>
                  <a:gd name="connsiteY13" fmla="*/ 201620 h 994594"/>
                  <a:gd name="connsiteX14" fmla="*/ 699291 w 807523"/>
                  <a:gd name="connsiteY14" fmla="*/ 190154 h 994594"/>
                  <a:gd name="connsiteX15" fmla="*/ 780973 w 807523"/>
                  <a:gd name="connsiteY15" fmla="*/ 190155 h 994594"/>
                  <a:gd name="connsiteX16" fmla="*/ 469414 w 807523"/>
                  <a:gd name="connsiteY16" fmla="*/ 189482 h 994594"/>
                  <a:gd name="connsiteX17" fmla="*/ 461322 w 807523"/>
                  <a:gd name="connsiteY17" fmla="*/ 185436 h 994594"/>
                  <a:gd name="connsiteX18" fmla="*/ 457276 w 807523"/>
                  <a:gd name="connsiteY18" fmla="*/ 165206 h 994594"/>
                  <a:gd name="connsiteX19" fmla="*/ 457276 w 807523"/>
                  <a:gd name="connsiteY19" fmla="*/ 15503 h 994594"/>
                  <a:gd name="connsiteX20" fmla="*/ 457276 w 807523"/>
                  <a:gd name="connsiteY20" fmla="*/ 3365 h 994594"/>
                  <a:gd name="connsiteX21" fmla="*/ 68858 w 807523"/>
                  <a:gd name="connsiteY21" fmla="*/ 3365 h 994594"/>
                  <a:gd name="connsiteX22" fmla="*/ 4122 w 807523"/>
                  <a:gd name="connsiteY22" fmla="*/ 15503 h 994594"/>
                  <a:gd name="connsiteX0" fmla="*/ 4122 w 806595"/>
                  <a:gd name="connsiteY0" fmla="*/ 15503 h 994594"/>
                  <a:gd name="connsiteX1" fmla="*/ 4122 w 806595"/>
                  <a:gd name="connsiteY1" fmla="*/ 416059 h 994594"/>
                  <a:gd name="connsiteX2" fmla="*/ 60766 w 806595"/>
                  <a:gd name="connsiteY2" fmla="*/ 529348 h 994594"/>
                  <a:gd name="connsiteX3" fmla="*/ 287343 w 806595"/>
                  <a:gd name="connsiteY3" fmla="*/ 848983 h 994594"/>
                  <a:gd name="connsiteX4" fmla="*/ 307573 w 806595"/>
                  <a:gd name="connsiteY4" fmla="*/ 869213 h 994594"/>
                  <a:gd name="connsiteX5" fmla="*/ 356125 w 806595"/>
                  <a:gd name="connsiteY5" fmla="*/ 889443 h 994594"/>
                  <a:gd name="connsiteX6" fmla="*/ 631254 w 806595"/>
                  <a:gd name="connsiteY6" fmla="*/ 982502 h 994594"/>
                  <a:gd name="connsiteX7" fmla="*/ 667669 w 806595"/>
                  <a:gd name="connsiteY7" fmla="*/ 986548 h 994594"/>
                  <a:gd name="connsiteX8" fmla="*/ 695991 w 806595"/>
                  <a:gd name="connsiteY8" fmla="*/ 986548 h 994594"/>
                  <a:gd name="connsiteX9" fmla="*/ 785003 w 806595"/>
                  <a:gd name="connsiteY9" fmla="*/ 986548 h 994594"/>
                  <a:gd name="connsiteX10" fmla="*/ 797141 w 806595"/>
                  <a:gd name="connsiteY10" fmla="*/ 986548 h 994594"/>
                  <a:gd name="connsiteX11" fmla="*/ 797141 w 806595"/>
                  <a:gd name="connsiteY11" fmla="*/ 877918 h 994594"/>
                  <a:gd name="connsiteX12" fmla="*/ 801187 w 806595"/>
                  <a:gd name="connsiteY12" fmla="*/ 310863 h 994594"/>
                  <a:gd name="connsiteX13" fmla="*/ 806593 w 806595"/>
                  <a:gd name="connsiteY13" fmla="*/ 201620 h 994594"/>
                  <a:gd name="connsiteX14" fmla="*/ 699291 w 806595"/>
                  <a:gd name="connsiteY14" fmla="*/ 190154 h 994594"/>
                  <a:gd name="connsiteX15" fmla="*/ 780973 w 806595"/>
                  <a:gd name="connsiteY15" fmla="*/ 190155 h 994594"/>
                  <a:gd name="connsiteX16" fmla="*/ 469414 w 806595"/>
                  <a:gd name="connsiteY16" fmla="*/ 189482 h 994594"/>
                  <a:gd name="connsiteX17" fmla="*/ 461322 w 806595"/>
                  <a:gd name="connsiteY17" fmla="*/ 185436 h 994594"/>
                  <a:gd name="connsiteX18" fmla="*/ 457276 w 806595"/>
                  <a:gd name="connsiteY18" fmla="*/ 165206 h 994594"/>
                  <a:gd name="connsiteX19" fmla="*/ 457276 w 806595"/>
                  <a:gd name="connsiteY19" fmla="*/ 15503 h 994594"/>
                  <a:gd name="connsiteX20" fmla="*/ 457276 w 806595"/>
                  <a:gd name="connsiteY20" fmla="*/ 3365 h 994594"/>
                  <a:gd name="connsiteX21" fmla="*/ 68858 w 806595"/>
                  <a:gd name="connsiteY21" fmla="*/ 3365 h 994594"/>
                  <a:gd name="connsiteX22" fmla="*/ 4122 w 806595"/>
                  <a:gd name="connsiteY22" fmla="*/ 15503 h 994594"/>
                  <a:gd name="connsiteX0" fmla="*/ 4122 w 806595"/>
                  <a:gd name="connsiteY0" fmla="*/ 15503 h 994594"/>
                  <a:gd name="connsiteX1" fmla="*/ 4122 w 806595"/>
                  <a:gd name="connsiteY1" fmla="*/ 416059 h 994594"/>
                  <a:gd name="connsiteX2" fmla="*/ 60766 w 806595"/>
                  <a:gd name="connsiteY2" fmla="*/ 529348 h 994594"/>
                  <a:gd name="connsiteX3" fmla="*/ 287343 w 806595"/>
                  <a:gd name="connsiteY3" fmla="*/ 848983 h 994594"/>
                  <a:gd name="connsiteX4" fmla="*/ 307573 w 806595"/>
                  <a:gd name="connsiteY4" fmla="*/ 869213 h 994594"/>
                  <a:gd name="connsiteX5" fmla="*/ 356125 w 806595"/>
                  <a:gd name="connsiteY5" fmla="*/ 889443 h 994594"/>
                  <a:gd name="connsiteX6" fmla="*/ 631254 w 806595"/>
                  <a:gd name="connsiteY6" fmla="*/ 982502 h 994594"/>
                  <a:gd name="connsiteX7" fmla="*/ 667669 w 806595"/>
                  <a:gd name="connsiteY7" fmla="*/ 986548 h 994594"/>
                  <a:gd name="connsiteX8" fmla="*/ 631881 w 806595"/>
                  <a:gd name="connsiteY8" fmla="*/ 986548 h 994594"/>
                  <a:gd name="connsiteX9" fmla="*/ 785003 w 806595"/>
                  <a:gd name="connsiteY9" fmla="*/ 986548 h 994594"/>
                  <a:gd name="connsiteX10" fmla="*/ 797141 w 806595"/>
                  <a:gd name="connsiteY10" fmla="*/ 986548 h 994594"/>
                  <a:gd name="connsiteX11" fmla="*/ 797141 w 806595"/>
                  <a:gd name="connsiteY11" fmla="*/ 877918 h 994594"/>
                  <a:gd name="connsiteX12" fmla="*/ 801187 w 806595"/>
                  <a:gd name="connsiteY12" fmla="*/ 310863 h 994594"/>
                  <a:gd name="connsiteX13" fmla="*/ 806593 w 806595"/>
                  <a:gd name="connsiteY13" fmla="*/ 201620 h 994594"/>
                  <a:gd name="connsiteX14" fmla="*/ 699291 w 806595"/>
                  <a:gd name="connsiteY14" fmla="*/ 190154 h 994594"/>
                  <a:gd name="connsiteX15" fmla="*/ 780973 w 806595"/>
                  <a:gd name="connsiteY15" fmla="*/ 190155 h 994594"/>
                  <a:gd name="connsiteX16" fmla="*/ 469414 w 806595"/>
                  <a:gd name="connsiteY16" fmla="*/ 189482 h 994594"/>
                  <a:gd name="connsiteX17" fmla="*/ 461322 w 806595"/>
                  <a:gd name="connsiteY17" fmla="*/ 185436 h 994594"/>
                  <a:gd name="connsiteX18" fmla="*/ 457276 w 806595"/>
                  <a:gd name="connsiteY18" fmla="*/ 165206 h 994594"/>
                  <a:gd name="connsiteX19" fmla="*/ 457276 w 806595"/>
                  <a:gd name="connsiteY19" fmla="*/ 15503 h 994594"/>
                  <a:gd name="connsiteX20" fmla="*/ 457276 w 806595"/>
                  <a:gd name="connsiteY20" fmla="*/ 3365 h 994594"/>
                  <a:gd name="connsiteX21" fmla="*/ 68858 w 806595"/>
                  <a:gd name="connsiteY21" fmla="*/ 3365 h 994594"/>
                  <a:gd name="connsiteX22" fmla="*/ 4122 w 806595"/>
                  <a:gd name="connsiteY22" fmla="*/ 15503 h 994594"/>
                  <a:gd name="connsiteX0" fmla="*/ 1055 w 803528"/>
                  <a:gd name="connsiteY0" fmla="*/ 15503 h 994594"/>
                  <a:gd name="connsiteX1" fmla="*/ 1055 w 803528"/>
                  <a:gd name="connsiteY1" fmla="*/ 416059 h 994594"/>
                  <a:gd name="connsiteX2" fmla="*/ 57699 w 803528"/>
                  <a:gd name="connsiteY2" fmla="*/ 529348 h 994594"/>
                  <a:gd name="connsiteX3" fmla="*/ 284276 w 803528"/>
                  <a:gd name="connsiteY3" fmla="*/ 848983 h 994594"/>
                  <a:gd name="connsiteX4" fmla="*/ 304506 w 803528"/>
                  <a:gd name="connsiteY4" fmla="*/ 869213 h 994594"/>
                  <a:gd name="connsiteX5" fmla="*/ 353058 w 803528"/>
                  <a:gd name="connsiteY5" fmla="*/ 889443 h 994594"/>
                  <a:gd name="connsiteX6" fmla="*/ 628187 w 803528"/>
                  <a:gd name="connsiteY6" fmla="*/ 982502 h 994594"/>
                  <a:gd name="connsiteX7" fmla="*/ 664602 w 803528"/>
                  <a:gd name="connsiteY7" fmla="*/ 986548 h 994594"/>
                  <a:gd name="connsiteX8" fmla="*/ 628814 w 803528"/>
                  <a:gd name="connsiteY8" fmla="*/ 986548 h 994594"/>
                  <a:gd name="connsiteX9" fmla="*/ 781936 w 803528"/>
                  <a:gd name="connsiteY9" fmla="*/ 986548 h 994594"/>
                  <a:gd name="connsiteX10" fmla="*/ 794074 w 803528"/>
                  <a:gd name="connsiteY10" fmla="*/ 986548 h 994594"/>
                  <a:gd name="connsiteX11" fmla="*/ 794074 w 803528"/>
                  <a:gd name="connsiteY11" fmla="*/ 877918 h 994594"/>
                  <a:gd name="connsiteX12" fmla="*/ 798120 w 803528"/>
                  <a:gd name="connsiteY12" fmla="*/ 310863 h 994594"/>
                  <a:gd name="connsiteX13" fmla="*/ 803526 w 803528"/>
                  <a:gd name="connsiteY13" fmla="*/ 201620 h 994594"/>
                  <a:gd name="connsiteX14" fmla="*/ 696224 w 803528"/>
                  <a:gd name="connsiteY14" fmla="*/ 190154 h 994594"/>
                  <a:gd name="connsiteX15" fmla="*/ 777906 w 803528"/>
                  <a:gd name="connsiteY15" fmla="*/ 190155 h 994594"/>
                  <a:gd name="connsiteX16" fmla="*/ 466347 w 803528"/>
                  <a:gd name="connsiteY16" fmla="*/ 189482 h 994594"/>
                  <a:gd name="connsiteX17" fmla="*/ 458255 w 803528"/>
                  <a:gd name="connsiteY17" fmla="*/ 185436 h 994594"/>
                  <a:gd name="connsiteX18" fmla="*/ 454209 w 803528"/>
                  <a:gd name="connsiteY18" fmla="*/ 165206 h 994594"/>
                  <a:gd name="connsiteX19" fmla="*/ 454209 w 803528"/>
                  <a:gd name="connsiteY19" fmla="*/ 15503 h 994594"/>
                  <a:gd name="connsiteX20" fmla="*/ 454209 w 803528"/>
                  <a:gd name="connsiteY20" fmla="*/ 3365 h 994594"/>
                  <a:gd name="connsiteX21" fmla="*/ 65791 w 803528"/>
                  <a:gd name="connsiteY21" fmla="*/ 3365 h 994594"/>
                  <a:gd name="connsiteX22" fmla="*/ 1055 w 803528"/>
                  <a:gd name="connsiteY22" fmla="*/ 15503 h 994594"/>
                  <a:gd name="connsiteX0" fmla="*/ 87 w 802560"/>
                  <a:gd name="connsiteY0" fmla="*/ 15503 h 994594"/>
                  <a:gd name="connsiteX1" fmla="*/ 87 w 802560"/>
                  <a:gd name="connsiteY1" fmla="*/ 416059 h 994594"/>
                  <a:gd name="connsiteX2" fmla="*/ 56731 w 802560"/>
                  <a:gd name="connsiteY2" fmla="*/ 529348 h 994594"/>
                  <a:gd name="connsiteX3" fmla="*/ 283308 w 802560"/>
                  <a:gd name="connsiteY3" fmla="*/ 848983 h 994594"/>
                  <a:gd name="connsiteX4" fmla="*/ 303538 w 802560"/>
                  <a:gd name="connsiteY4" fmla="*/ 869213 h 994594"/>
                  <a:gd name="connsiteX5" fmla="*/ 352090 w 802560"/>
                  <a:gd name="connsiteY5" fmla="*/ 889443 h 994594"/>
                  <a:gd name="connsiteX6" fmla="*/ 627219 w 802560"/>
                  <a:gd name="connsiteY6" fmla="*/ 982502 h 994594"/>
                  <a:gd name="connsiteX7" fmla="*/ 663634 w 802560"/>
                  <a:gd name="connsiteY7" fmla="*/ 986548 h 994594"/>
                  <a:gd name="connsiteX8" fmla="*/ 627846 w 802560"/>
                  <a:gd name="connsiteY8" fmla="*/ 986548 h 994594"/>
                  <a:gd name="connsiteX9" fmla="*/ 780968 w 802560"/>
                  <a:gd name="connsiteY9" fmla="*/ 986548 h 994594"/>
                  <a:gd name="connsiteX10" fmla="*/ 793106 w 802560"/>
                  <a:gd name="connsiteY10" fmla="*/ 986548 h 994594"/>
                  <a:gd name="connsiteX11" fmla="*/ 793106 w 802560"/>
                  <a:gd name="connsiteY11" fmla="*/ 877918 h 994594"/>
                  <a:gd name="connsiteX12" fmla="*/ 797152 w 802560"/>
                  <a:gd name="connsiteY12" fmla="*/ 310863 h 994594"/>
                  <a:gd name="connsiteX13" fmla="*/ 802558 w 802560"/>
                  <a:gd name="connsiteY13" fmla="*/ 201620 h 994594"/>
                  <a:gd name="connsiteX14" fmla="*/ 695256 w 802560"/>
                  <a:gd name="connsiteY14" fmla="*/ 190154 h 994594"/>
                  <a:gd name="connsiteX15" fmla="*/ 776938 w 802560"/>
                  <a:gd name="connsiteY15" fmla="*/ 190155 h 994594"/>
                  <a:gd name="connsiteX16" fmla="*/ 465379 w 802560"/>
                  <a:gd name="connsiteY16" fmla="*/ 189482 h 994594"/>
                  <a:gd name="connsiteX17" fmla="*/ 457287 w 802560"/>
                  <a:gd name="connsiteY17" fmla="*/ 185436 h 994594"/>
                  <a:gd name="connsiteX18" fmla="*/ 453241 w 802560"/>
                  <a:gd name="connsiteY18" fmla="*/ 165206 h 994594"/>
                  <a:gd name="connsiteX19" fmla="*/ 453241 w 802560"/>
                  <a:gd name="connsiteY19" fmla="*/ 15503 h 994594"/>
                  <a:gd name="connsiteX20" fmla="*/ 453241 w 802560"/>
                  <a:gd name="connsiteY20" fmla="*/ 3365 h 994594"/>
                  <a:gd name="connsiteX21" fmla="*/ 64823 w 802560"/>
                  <a:gd name="connsiteY21" fmla="*/ 3365 h 994594"/>
                  <a:gd name="connsiteX22" fmla="*/ 87 w 802560"/>
                  <a:gd name="connsiteY22" fmla="*/ 15503 h 99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2560" h="994594">
                    <a:moveTo>
                      <a:pt x="87" y="15503"/>
                    </a:moveTo>
                    <a:cubicBezTo>
                      <a:pt x="424" y="184761"/>
                      <a:pt x="769" y="374282"/>
                      <a:pt x="87" y="416059"/>
                    </a:cubicBezTo>
                    <a:cubicBezTo>
                      <a:pt x="-595" y="457836"/>
                      <a:pt x="1436" y="461240"/>
                      <a:pt x="56731" y="529348"/>
                    </a:cubicBezTo>
                    <a:cubicBezTo>
                      <a:pt x="112026" y="597456"/>
                      <a:pt x="242173" y="792339"/>
                      <a:pt x="283308" y="848983"/>
                    </a:cubicBezTo>
                    <a:cubicBezTo>
                      <a:pt x="324443" y="905627"/>
                      <a:pt x="292074" y="862470"/>
                      <a:pt x="303538" y="869213"/>
                    </a:cubicBezTo>
                    <a:cubicBezTo>
                      <a:pt x="315002" y="875956"/>
                      <a:pt x="298143" y="870562"/>
                      <a:pt x="352090" y="889443"/>
                    </a:cubicBezTo>
                    <a:cubicBezTo>
                      <a:pt x="406037" y="908324"/>
                      <a:pt x="575295" y="966318"/>
                      <a:pt x="627219" y="982502"/>
                    </a:cubicBezTo>
                    <a:cubicBezTo>
                      <a:pt x="679143" y="998686"/>
                      <a:pt x="663530" y="985874"/>
                      <a:pt x="663634" y="986548"/>
                    </a:cubicBezTo>
                    <a:cubicBezTo>
                      <a:pt x="663739" y="987222"/>
                      <a:pt x="627846" y="986548"/>
                      <a:pt x="627846" y="986548"/>
                    </a:cubicBezTo>
                    <a:lnTo>
                      <a:pt x="780968" y="986548"/>
                    </a:lnTo>
                    <a:cubicBezTo>
                      <a:pt x="808511" y="986548"/>
                      <a:pt x="791083" y="1004653"/>
                      <a:pt x="793106" y="986548"/>
                    </a:cubicBezTo>
                    <a:cubicBezTo>
                      <a:pt x="795129" y="968443"/>
                      <a:pt x="792432" y="990532"/>
                      <a:pt x="793106" y="877918"/>
                    </a:cubicBezTo>
                    <a:cubicBezTo>
                      <a:pt x="793780" y="765304"/>
                      <a:pt x="795577" y="423579"/>
                      <a:pt x="797152" y="310863"/>
                    </a:cubicBezTo>
                    <a:cubicBezTo>
                      <a:pt x="798727" y="198147"/>
                      <a:pt x="802669" y="211615"/>
                      <a:pt x="802558" y="201620"/>
                    </a:cubicBezTo>
                    <a:cubicBezTo>
                      <a:pt x="802447" y="191625"/>
                      <a:pt x="699526" y="192065"/>
                      <a:pt x="695256" y="190154"/>
                    </a:cubicBezTo>
                    <a:cubicBezTo>
                      <a:pt x="690986" y="188243"/>
                      <a:pt x="801755" y="190267"/>
                      <a:pt x="776938" y="190155"/>
                    </a:cubicBezTo>
                    <a:lnTo>
                      <a:pt x="465379" y="189482"/>
                    </a:lnTo>
                    <a:cubicBezTo>
                      <a:pt x="412104" y="188696"/>
                      <a:pt x="459310" y="189482"/>
                      <a:pt x="457287" y="185436"/>
                    </a:cubicBezTo>
                    <a:cubicBezTo>
                      <a:pt x="455264" y="181390"/>
                      <a:pt x="453915" y="193528"/>
                      <a:pt x="453241" y="165206"/>
                    </a:cubicBezTo>
                    <a:cubicBezTo>
                      <a:pt x="452567" y="136884"/>
                      <a:pt x="453241" y="42476"/>
                      <a:pt x="453241" y="15503"/>
                    </a:cubicBezTo>
                    <a:cubicBezTo>
                      <a:pt x="453241" y="-11470"/>
                      <a:pt x="461333" y="5388"/>
                      <a:pt x="453241" y="3365"/>
                    </a:cubicBezTo>
                    <a:cubicBezTo>
                      <a:pt x="388505" y="1342"/>
                      <a:pt x="64823" y="3365"/>
                      <a:pt x="64823" y="3365"/>
                    </a:cubicBezTo>
                    <a:cubicBezTo>
                      <a:pt x="40547" y="6062"/>
                      <a:pt x="87" y="12806"/>
                      <a:pt x="87" y="15503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62" name="Straight Connector 261"/>
              <p:cNvCxnSpPr/>
              <p:nvPr/>
            </p:nvCxnSpPr>
            <p:spPr>
              <a:xfrm flipH="1">
                <a:off x="5056033" y="4683663"/>
                <a:ext cx="1684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 flipV="1">
                <a:off x="5229793" y="3880569"/>
                <a:ext cx="0" cy="813816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4889070" y="3884473"/>
                <a:ext cx="351126" cy="6781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4738010" y="4569711"/>
                <a:ext cx="322581" cy="113877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4440518" y="4151065"/>
                <a:ext cx="298414" cy="42202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4430114" y="3693021"/>
                <a:ext cx="0" cy="45290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4410151" y="3702581"/>
                <a:ext cx="471890" cy="3528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40000" dist="20000" dir="5400000" rotWithShape="0">
                  <a:schemeClr val="bg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/>
              <p:cNvGrpSpPr/>
              <p:nvPr/>
            </p:nvGrpSpPr>
            <p:grpSpPr>
              <a:xfrm flipH="1">
                <a:off x="5582036" y="3692381"/>
                <a:ext cx="812754" cy="1001364"/>
                <a:chOff x="5017391" y="4228678"/>
                <a:chExt cx="830045" cy="1001364"/>
              </a:xfrm>
            </p:grpSpPr>
            <p:sp>
              <p:nvSpPr>
                <p:cNvPr id="278" name="Freeform 277"/>
                <p:cNvSpPr/>
                <p:nvPr/>
              </p:nvSpPr>
              <p:spPr>
                <a:xfrm>
                  <a:off x="5029201" y="4229323"/>
                  <a:ext cx="810639" cy="994094"/>
                </a:xfrm>
                <a:custGeom>
                  <a:avLst/>
                  <a:gdLst>
                    <a:gd name="connsiteX0" fmla="*/ 26889 w 824029"/>
                    <a:gd name="connsiteY0" fmla="*/ 1079 h 1020147"/>
                    <a:gd name="connsiteX1" fmla="*/ 18797 w 824029"/>
                    <a:gd name="connsiteY1" fmla="*/ 401635 h 1020147"/>
                    <a:gd name="connsiteX2" fmla="*/ 22843 w 824029"/>
                    <a:gd name="connsiteY2" fmla="*/ 421865 h 1020147"/>
                    <a:gd name="connsiteX3" fmla="*/ 310110 w 824029"/>
                    <a:gd name="connsiteY3" fmla="*/ 850743 h 1020147"/>
                    <a:gd name="connsiteX4" fmla="*/ 330340 w 824029"/>
                    <a:gd name="connsiteY4" fmla="*/ 870973 h 1020147"/>
                    <a:gd name="connsiteX5" fmla="*/ 382938 w 824029"/>
                    <a:gd name="connsiteY5" fmla="*/ 883111 h 1020147"/>
                    <a:gd name="connsiteX6" fmla="*/ 662114 w 824029"/>
                    <a:gd name="connsiteY6" fmla="*/ 976170 h 1020147"/>
                    <a:gd name="connsiteX7" fmla="*/ 690436 w 824029"/>
                    <a:gd name="connsiteY7" fmla="*/ 988308 h 1020147"/>
                    <a:gd name="connsiteX8" fmla="*/ 718758 w 824029"/>
                    <a:gd name="connsiteY8" fmla="*/ 988308 h 1020147"/>
                    <a:gd name="connsiteX9" fmla="*/ 807770 w 824029"/>
                    <a:gd name="connsiteY9" fmla="*/ 988308 h 1020147"/>
                    <a:gd name="connsiteX10" fmla="*/ 819908 w 824029"/>
                    <a:gd name="connsiteY10" fmla="*/ 988308 h 1020147"/>
                    <a:gd name="connsiteX11" fmla="*/ 819908 w 824029"/>
                    <a:gd name="connsiteY11" fmla="*/ 964032 h 1020147"/>
                    <a:gd name="connsiteX12" fmla="*/ 823954 w 824029"/>
                    <a:gd name="connsiteY12" fmla="*/ 312623 h 1020147"/>
                    <a:gd name="connsiteX13" fmla="*/ 815862 w 824029"/>
                    <a:gd name="connsiteY13" fmla="*/ 203380 h 1020147"/>
                    <a:gd name="connsiteX14" fmla="*/ 819908 w 824029"/>
                    <a:gd name="connsiteY14" fmla="*/ 195288 h 1020147"/>
                    <a:gd name="connsiteX15" fmla="*/ 783494 w 824029"/>
                    <a:gd name="connsiteY15" fmla="*/ 195288 h 1020147"/>
                    <a:gd name="connsiteX16" fmla="*/ 492181 w 824029"/>
                    <a:gd name="connsiteY16" fmla="*/ 191242 h 1020147"/>
                    <a:gd name="connsiteX17" fmla="*/ 475997 w 824029"/>
                    <a:gd name="connsiteY17" fmla="*/ 191242 h 1020147"/>
                    <a:gd name="connsiteX18" fmla="*/ 480043 w 824029"/>
                    <a:gd name="connsiteY18" fmla="*/ 158874 h 1020147"/>
                    <a:gd name="connsiteX19" fmla="*/ 480043 w 824029"/>
                    <a:gd name="connsiteY19" fmla="*/ 17263 h 1020147"/>
                    <a:gd name="connsiteX20" fmla="*/ 475997 w 824029"/>
                    <a:gd name="connsiteY20" fmla="*/ 1079 h 1020147"/>
                    <a:gd name="connsiteX21" fmla="*/ 91625 w 824029"/>
                    <a:gd name="connsiteY21" fmla="*/ 5125 h 1020147"/>
                    <a:gd name="connsiteX22" fmla="*/ 26889 w 824029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1635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9727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2657 w 807889"/>
                    <a:gd name="connsiteY0" fmla="*/ 1079 h 1020147"/>
                    <a:gd name="connsiteX1" fmla="*/ 2657 w 807889"/>
                    <a:gd name="connsiteY1" fmla="*/ 409727 h 1020147"/>
                    <a:gd name="connsiteX2" fmla="*/ 47163 w 807889"/>
                    <a:gd name="connsiteY2" fmla="*/ 482555 h 1020147"/>
                    <a:gd name="connsiteX3" fmla="*/ 293970 w 807889"/>
                    <a:gd name="connsiteY3" fmla="*/ 850743 h 1020147"/>
                    <a:gd name="connsiteX4" fmla="*/ 314200 w 807889"/>
                    <a:gd name="connsiteY4" fmla="*/ 870973 h 1020147"/>
                    <a:gd name="connsiteX5" fmla="*/ 366798 w 807889"/>
                    <a:gd name="connsiteY5" fmla="*/ 883111 h 1020147"/>
                    <a:gd name="connsiteX6" fmla="*/ 645974 w 807889"/>
                    <a:gd name="connsiteY6" fmla="*/ 976170 h 1020147"/>
                    <a:gd name="connsiteX7" fmla="*/ 674296 w 807889"/>
                    <a:gd name="connsiteY7" fmla="*/ 988308 h 1020147"/>
                    <a:gd name="connsiteX8" fmla="*/ 702618 w 807889"/>
                    <a:gd name="connsiteY8" fmla="*/ 988308 h 1020147"/>
                    <a:gd name="connsiteX9" fmla="*/ 791630 w 807889"/>
                    <a:gd name="connsiteY9" fmla="*/ 988308 h 1020147"/>
                    <a:gd name="connsiteX10" fmla="*/ 803768 w 807889"/>
                    <a:gd name="connsiteY10" fmla="*/ 988308 h 1020147"/>
                    <a:gd name="connsiteX11" fmla="*/ 803768 w 807889"/>
                    <a:gd name="connsiteY11" fmla="*/ 964032 h 1020147"/>
                    <a:gd name="connsiteX12" fmla="*/ 807814 w 807889"/>
                    <a:gd name="connsiteY12" fmla="*/ 312623 h 1020147"/>
                    <a:gd name="connsiteX13" fmla="*/ 799722 w 807889"/>
                    <a:gd name="connsiteY13" fmla="*/ 203380 h 1020147"/>
                    <a:gd name="connsiteX14" fmla="*/ 803768 w 807889"/>
                    <a:gd name="connsiteY14" fmla="*/ 195288 h 1020147"/>
                    <a:gd name="connsiteX15" fmla="*/ 767354 w 807889"/>
                    <a:gd name="connsiteY15" fmla="*/ 195288 h 1020147"/>
                    <a:gd name="connsiteX16" fmla="*/ 476041 w 807889"/>
                    <a:gd name="connsiteY16" fmla="*/ 191242 h 1020147"/>
                    <a:gd name="connsiteX17" fmla="*/ 459857 w 807889"/>
                    <a:gd name="connsiteY17" fmla="*/ 191242 h 1020147"/>
                    <a:gd name="connsiteX18" fmla="*/ 463903 w 807889"/>
                    <a:gd name="connsiteY18" fmla="*/ 158874 h 1020147"/>
                    <a:gd name="connsiteX19" fmla="*/ 463903 w 807889"/>
                    <a:gd name="connsiteY19" fmla="*/ 17263 h 1020147"/>
                    <a:gd name="connsiteX20" fmla="*/ 459857 w 807889"/>
                    <a:gd name="connsiteY20" fmla="*/ 1079 h 1020147"/>
                    <a:gd name="connsiteX21" fmla="*/ 75485 w 807889"/>
                    <a:gd name="connsiteY21" fmla="*/ 5125 h 1020147"/>
                    <a:gd name="connsiteX22" fmla="*/ 2657 w 807889"/>
                    <a:gd name="connsiteY22" fmla="*/ 1079 h 1020147"/>
                    <a:gd name="connsiteX0" fmla="*/ 4856 w 810088"/>
                    <a:gd name="connsiteY0" fmla="*/ 1079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079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3823 w 809055"/>
                    <a:gd name="connsiteY0" fmla="*/ 13217 h 1020147"/>
                    <a:gd name="connsiteX1" fmla="*/ 3823 w 809055"/>
                    <a:gd name="connsiteY1" fmla="*/ 409727 h 1020147"/>
                    <a:gd name="connsiteX2" fmla="*/ 56421 w 809055"/>
                    <a:gd name="connsiteY2" fmla="*/ 502785 h 1020147"/>
                    <a:gd name="connsiteX3" fmla="*/ 295136 w 809055"/>
                    <a:gd name="connsiteY3" fmla="*/ 850743 h 1020147"/>
                    <a:gd name="connsiteX4" fmla="*/ 315366 w 809055"/>
                    <a:gd name="connsiteY4" fmla="*/ 870973 h 1020147"/>
                    <a:gd name="connsiteX5" fmla="*/ 367964 w 809055"/>
                    <a:gd name="connsiteY5" fmla="*/ 883111 h 1020147"/>
                    <a:gd name="connsiteX6" fmla="*/ 647140 w 809055"/>
                    <a:gd name="connsiteY6" fmla="*/ 976170 h 1020147"/>
                    <a:gd name="connsiteX7" fmla="*/ 675462 w 809055"/>
                    <a:gd name="connsiteY7" fmla="*/ 988308 h 1020147"/>
                    <a:gd name="connsiteX8" fmla="*/ 703784 w 809055"/>
                    <a:gd name="connsiteY8" fmla="*/ 988308 h 1020147"/>
                    <a:gd name="connsiteX9" fmla="*/ 792796 w 809055"/>
                    <a:gd name="connsiteY9" fmla="*/ 988308 h 1020147"/>
                    <a:gd name="connsiteX10" fmla="*/ 804934 w 809055"/>
                    <a:gd name="connsiteY10" fmla="*/ 988308 h 1020147"/>
                    <a:gd name="connsiteX11" fmla="*/ 804934 w 809055"/>
                    <a:gd name="connsiteY11" fmla="*/ 964032 h 1020147"/>
                    <a:gd name="connsiteX12" fmla="*/ 808980 w 809055"/>
                    <a:gd name="connsiteY12" fmla="*/ 312623 h 1020147"/>
                    <a:gd name="connsiteX13" fmla="*/ 800888 w 809055"/>
                    <a:gd name="connsiteY13" fmla="*/ 203380 h 1020147"/>
                    <a:gd name="connsiteX14" fmla="*/ 804934 w 809055"/>
                    <a:gd name="connsiteY14" fmla="*/ 195288 h 1020147"/>
                    <a:gd name="connsiteX15" fmla="*/ 768520 w 809055"/>
                    <a:gd name="connsiteY15" fmla="*/ 195288 h 1020147"/>
                    <a:gd name="connsiteX16" fmla="*/ 477207 w 809055"/>
                    <a:gd name="connsiteY16" fmla="*/ 191242 h 1020147"/>
                    <a:gd name="connsiteX17" fmla="*/ 461023 w 809055"/>
                    <a:gd name="connsiteY17" fmla="*/ 191242 h 1020147"/>
                    <a:gd name="connsiteX18" fmla="*/ 465069 w 809055"/>
                    <a:gd name="connsiteY18" fmla="*/ 158874 h 1020147"/>
                    <a:gd name="connsiteX19" fmla="*/ 465069 w 809055"/>
                    <a:gd name="connsiteY19" fmla="*/ 17263 h 1020147"/>
                    <a:gd name="connsiteX20" fmla="*/ 461023 w 809055"/>
                    <a:gd name="connsiteY20" fmla="*/ 1079 h 1020147"/>
                    <a:gd name="connsiteX21" fmla="*/ 76651 w 809055"/>
                    <a:gd name="connsiteY21" fmla="*/ 5125 h 1020147"/>
                    <a:gd name="connsiteX22" fmla="*/ 3823 w 809055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3224 w 800364"/>
                    <a:gd name="connsiteY0" fmla="*/ 17263 h 1020147"/>
                    <a:gd name="connsiteX1" fmla="*/ 3224 w 800364"/>
                    <a:gd name="connsiteY1" fmla="*/ 417819 h 1020147"/>
                    <a:gd name="connsiteX2" fmla="*/ 47730 w 800364"/>
                    <a:gd name="connsiteY2" fmla="*/ 502785 h 1020147"/>
                    <a:gd name="connsiteX3" fmla="*/ 286445 w 800364"/>
                    <a:gd name="connsiteY3" fmla="*/ 850743 h 1020147"/>
                    <a:gd name="connsiteX4" fmla="*/ 306675 w 800364"/>
                    <a:gd name="connsiteY4" fmla="*/ 870973 h 1020147"/>
                    <a:gd name="connsiteX5" fmla="*/ 359273 w 800364"/>
                    <a:gd name="connsiteY5" fmla="*/ 883111 h 1020147"/>
                    <a:gd name="connsiteX6" fmla="*/ 638449 w 800364"/>
                    <a:gd name="connsiteY6" fmla="*/ 976170 h 1020147"/>
                    <a:gd name="connsiteX7" fmla="*/ 666771 w 800364"/>
                    <a:gd name="connsiteY7" fmla="*/ 988308 h 1020147"/>
                    <a:gd name="connsiteX8" fmla="*/ 695093 w 800364"/>
                    <a:gd name="connsiteY8" fmla="*/ 988308 h 1020147"/>
                    <a:gd name="connsiteX9" fmla="*/ 784105 w 800364"/>
                    <a:gd name="connsiteY9" fmla="*/ 988308 h 1020147"/>
                    <a:gd name="connsiteX10" fmla="*/ 796243 w 800364"/>
                    <a:gd name="connsiteY10" fmla="*/ 988308 h 1020147"/>
                    <a:gd name="connsiteX11" fmla="*/ 796243 w 800364"/>
                    <a:gd name="connsiteY11" fmla="*/ 964032 h 1020147"/>
                    <a:gd name="connsiteX12" fmla="*/ 800289 w 800364"/>
                    <a:gd name="connsiteY12" fmla="*/ 312623 h 1020147"/>
                    <a:gd name="connsiteX13" fmla="*/ 792197 w 800364"/>
                    <a:gd name="connsiteY13" fmla="*/ 203380 h 1020147"/>
                    <a:gd name="connsiteX14" fmla="*/ 796243 w 800364"/>
                    <a:gd name="connsiteY14" fmla="*/ 195288 h 1020147"/>
                    <a:gd name="connsiteX15" fmla="*/ 759829 w 800364"/>
                    <a:gd name="connsiteY15" fmla="*/ 195288 h 1020147"/>
                    <a:gd name="connsiteX16" fmla="*/ 468516 w 800364"/>
                    <a:gd name="connsiteY16" fmla="*/ 191242 h 1020147"/>
                    <a:gd name="connsiteX17" fmla="*/ 452332 w 800364"/>
                    <a:gd name="connsiteY17" fmla="*/ 191242 h 1020147"/>
                    <a:gd name="connsiteX18" fmla="*/ 456378 w 800364"/>
                    <a:gd name="connsiteY18" fmla="*/ 158874 h 1020147"/>
                    <a:gd name="connsiteX19" fmla="*/ 456378 w 800364"/>
                    <a:gd name="connsiteY19" fmla="*/ 17263 h 1020147"/>
                    <a:gd name="connsiteX20" fmla="*/ 452332 w 800364"/>
                    <a:gd name="connsiteY20" fmla="*/ 1079 h 1020147"/>
                    <a:gd name="connsiteX21" fmla="*/ 67960 w 800364"/>
                    <a:gd name="connsiteY21" fmla="*/ 5125 h 1020147"/>
                    <a:gd name="connsiteX22" fmla="*/ 3224 w 800364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53230 w 801262"/>
                    <a:gd name="connsiteY17" fmla="*/ 188942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81552 w 801262"/>
                    <a:gd name="connsiteY17" fmla="*/ 180850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81552 w 801262"/>
                    <a:gd name="connsiteY17" fmla="*/ 181390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1254 w 801262"/>
                    <a:gd name="connsiteY6" fmla="*/ 982502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97141 w 801262"/>
                    <a:gd name="connsiteY14" fmla="*/ 193528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53277 w 801262"/>
                    <a:gd name="connsiteY14" fmla="*/ 196902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9337"/>
                    <a:gd name="connsiteY0" fmla="*/ 15503 h 994594"/>
                    <a:gd name="connsiteX1" fmla="*/ 4122 w 809337"/>
                    <a:gd name="connsiteY1" fmla="*/ 416059 h 994594"/>
                    <a:gd name="connsiteX2" fmla="*/ 60766 w 809337"/>
                    <a:gd name="connsiteY2" fmla="*/ 529348 h 994594"/>
                    <a:gd name="connsiteX3" fmla="*/ 287343 w 809337"/>
                    <a:gd name="connsiteY3" fmla="*/ 848983 h 994594"/>
                    <a:gd name="connsiteX4" fmla="*/ 307573 w 809337"/>
                    <a:gd name="connsiteY4" fmla="*/ 869213 h 994594"/>
                    <a:gd name="connsiteX5" fmla="*/ 356125 w 809337"/>
                    <a:gd name="connsiteY5" fmla="*/ 889443 h 994594"/>
                    <a:gd name="connsiteX6" fmla="*/ 631254 w 809337"/>
                    <a:gd name="connsiteY6" fmla="*/ 982502 h 994594"/>
                    <a:gd name="connsiteX7" fmla="*/ 667669 w 809337"/>
                    <a:gd name="connsiteY7" fmla="*/ 986548 h 994594"/>
                    <a:gd name="connsiteX8" fmla="*/ 695991 w 809337"/>
                    <a:gd name="connsiteY8" fmla="*/ 986548 h 994594"/>
                    <a:gd name="connsiteX9" fmla="*/ 785003 w 809337"/>
                    <a:gd name="connsiteY9" fmla="*/ 986548 h 994594"/>
                    <a:gd name="connsiteX10" fmla="*/ 797141 w 809337"/>
                    <a:gd name="connsiteY10" fmla="*/ 986548 h 994594"/>
                    <a:gd name="connsiteX11" fmla="*/ 797141 w 809337"/>
                    <a:gd name="connsiteY11" fmla="*/ 877918 h 994594"/>
                    <a:gd name="connsiteX12" fmla="*/ 801187 w 809337"/>
                    <a:gd name="connsiteY12" fmla="*/ 310863 h 994594"/>
                    <a:gd name="connsiteX13" fmla="*/ 806592 w 809337"/>
                    <a:gd name="connsiteY13" fmla="*/ 204994 h 994594"/>
                    <a:gd name="connsiteX14" fmla="*/ 753277 w 809337"/>
                    <a:gd name="connsiteY14" fmla="*/ 196902 h 994594"/>
                    <a:gd name="connsiteX15" fmla="*/ 760727 w 809337"/>
                    <a:gd name="connsiteY15" fmla="*/ 193528 h 994594"/>
                    <a:gd name="connsiteX16" fmla="*/ 469414 w 809337"/>
                    <a:gd name="connsiteY16" fmla="*/ 189482 h 994594"/>
                    <a:gd name="connsiteX17" fmla="*/ 461322 w 809337"/>
                    <a:gd name="connsiteY17" fmla="*/ 185436 h 994594"/>
                    <a:gd name="connsiteX18" fmla="*/ 457276 w 809337"/>
                    <a:gd name="connsiteY18" fmla="*/ 165206 h 994594"/>
                    <a:gd name="connsiteX19" fmla="*/ 457276 w 809337"/>
                    <a:gd name="connsiteY19" fmla="*/ 15503 h 994594"/>
                    <a:gd name="connsiteX20" fmla="*/ 457276 w 809337"/>
                    <a:gd name="connsiteY20" fmla="*/ 3365 h 994594"/>
                    <a:gd name="connsiteX21" fmla="*/ 68858 w 809337"/>
                    <a:gd name="connsiteY21" fmla="*/ 3365 h 994594"/>
                    <a:gd name="connsiteX22" fmla="*/ 4122 w 809337"/>
                    <a:gd name="connsiteY22" fmla="*/ 15503 h 994594"/>
                    <a:gd name="connsiteX0" fmla="*/ 4122 w 803899"/>
                    <a:gd name="connsiteY0" fmla="*/ 15503 h 994594"/>
                    <a:gd name="connsiteX1" fmla="*/ 4122 w 803899"/>
                    <a:gd name="connsiteY1" fmla="*/ 416059 h 994594"/>
                    <a:gd name="connsiteX2" fmla="*/ 60766 w 803899"/>
                    <a:gd name="connsiteY2" fmla="*/ 529348 h 994594"/>
                    <a:gd name="connsiteX3" fmla="*/ 287343 w 803899"/>
                    <a:gd name="connsiteY3" fmla="*/ 848983 h 994594"/>
                    <a:gd name="connsiteX4" fmla="*/ 307573 w 803899"/>
                    <a:gd name="connsiteY4" fmla="*/ 869213 h 994594"/>
                    <a:gd name="connsiteX5" fmla="*/ 356125 w 803899"/>
                    <a:gd name="connsiteY5" fmla="*/ 889443 h 994594"/>
                    <a:gd name="connsiteX6" fmla="*/ 631254 w 803899"/>
                    <a:gd name="connsiteY6" fmla="*/ 982502 h 994594"/>
                    <a:gd name="connsiteX7" fmla="*/ 667669 w 803899"/>
                    <a:gd name="connsiteY7" fmla="*/ 986548 h 994594"/>
                    <a:gd name="connsiteX8" fmla="*/ 695991 w 803899"/>
                    <a:gd name="connsiteY8" fmla="*/ 986548 h 994594"/>
                    <a:gd name="connsiteX9" fmla="*/ 785003 w 803899"/>
                    <a:gd name="connsiteY9" fmla="*/ 986548 h 994594"/>
                    <a:gd name="connsiteX10" fmla="*/ 797141 w 803899"/>
                    <a:gd name="connsiteY10" fmla="*/ 986548 h 994594"/>
                    <a:gd name="connsiteX11" fmla="*/ 797141 w 803899"/>
                    <a:gd name="connsiteY11" fmla="*/ 877918 h 994594"/>
                    <a:gd name="connsiteX12" fmla="*/ 801187 w 803899"/>
                    <a:gd name="connsiteY12" fmla="*/ 310863 h 994594"/>
                    <a:gd name="connsiteX13" fmla="*/ 799844 w 803899"/>
                    <a:gd name="connsiteY13" fmla="*/ 208368 h 994594"/>
                    <a:gd name="connsiteX14" fmla="*/ 753277 w 803899"/>
                    <a:gd name="connsiteY14" fmla="*/ 196902 h 994594"/>
                    <a:gd name="connsiteX15" fmla="*/ 760727 w 803899"/>
                    <a:gd name="connsiteY15" fmla="*/ 193528 h 994594"/>
                    <a:gd name="connsiteX16" fmla="*/ 469414 w 803899"/>
                    <a:gd name="connsiteY16" fmla="*/ 189482 h 994594"/>
                    <a:gd name="connsiteX17" fmla="*/ 461322 w 803899"/>
                    <a:gd name="connsiteY17" fmla="*/ 185436 h 994594"/>
                    <a:gd name="connsiteX18" fmla="*/ 457276 w 803899"/>
                    <a:gd name="connsiteY18" fmla="*/ 165206 h 994594"/>
                    <a:gd name="connsiteX19" fmla="*/ 457276 w 803899"/>
                    <a:gd name="connsiteY19" fmla="*/ 15503 h 994594"/>
                    <a:gd name="connsiteX20" fmla="*/ 457276 w 803899"/>
                    <a:gd name="connsiteY20" fmla="*/ 3365 h 994594"/>
                    <a:gd name="connsiteX21" fmla="*/ 68858 w 803899"/>
                    <a:gd name="connsiteY21" fmla="*/ 3365 h 994594"/>
                    <a:gd name="connsiteX22" fmla="*/ 4122 w 803899"/>
                    <a:gd name="connsiteY22" fmla="*/ 15503 h 994594"/>
                    <a:gd name="connsiteX0" fmla="*/ 4122 w 811348"/>
                    <a:gd name="connsiteY0" fmla="*/ 15503 h 994594"/>
                    <a:gd name="connsiteX1" fmla="*/ 4122 w 811348"/>
                    <a:gd name="connsiteY1" fmla="*/ 416059 h 994594"/>
                    <a:gd name="connsiteX2" fmla="*/ 60766 w 811348"/>
                    <a:gd name="connsiteY2" fmla="*/ 529348 h 994594"/>
                    <a:gd name="connsiteX3" fmla="*/ 287343 w 811348"/>
                    <a:gd name="connsiteY3" fmla="*/ 848983 h 994594"/>
                    <a:gd name="connsiteX4" fmla="*/ 307573 w 811348"/>
                    <a:gd name="connsiteY4" fmla="*/ 869213 h 994594"/>
                    <a:gd name="connsiteX5" fmla="*/ 356125 w 811348"/>
                    <a:gd name="connsiteY5" fmla="*/ 889443 h 994594"/>
                    <a:gd name="connsiteX6" fmla="*/ 631254 w 811348"/>
                    <a:gd name="connsiteY6" fmla="*/ 982502 h 994594"/>
                    <a:gd name="connsiteX7" fmla="*/ 667669 w 811348"/>
                    <a:gd name="connsiteY7" fmla="*/ 986548 h 994594"/>
                    <a:gd name="connsiteX8" fmla="*/ 695991 w 811348"/>
                    <a:gd name="connsiteY8" fmla="*/ 986548 h 994594"/>
                    <a:gd name="connsiteX9" fmla="*/ 785003 w 811348"/>
                    <a:gd name="connsiteY9" fmla="*/ 986548 h 994594"/>
                    <a:gd name="connsiteX10" fmla="*/ 797141 w 811348"/>
                    <a:gd name="connsiteY10" fmla="*/ 986548 h 994594"/>
                    <a:gd name="connsiteX11" fmla="*/ 797141 w 811348"/>
                    <a:gd name="connsiteY11" fmla="*/ 877918 h 994594"/>
                    <a:gd name="connsiteX12" fmla="*/ 801187 w 811348"/>
                    <a:gd name="connsiteY12" fmla="*/ 310863 h 994594"/>
                    <a:gd name="connsiteX13" fmla="*/ 799844 w 811348"/>
                    <a:gd name="connsiteY13" fmla="*/ 208368 h 994594"/>
                    <a:gd name="connsiteX14" fmla="*/ 753277 w 811348"/>
                    <a:gd name="connsiteY14" fmla="*/ 196902 h 994594"/>
                    <a:gd name="connsiteX15" fmla="*/ 797843 w 811348"/>
                    <a:gd name="connsiteY15" fmla="*/ 190154 h 994594"/>
                    <a:gd name="connsiteX16" fmla="*/ 469414 w 811348"/>
                    <a:gd name="connsiteY16" fmla="*/ 189482 h 994594"/>
                    <a:gd name="connsiteX17" fmla="*/ 461322 w 811348"/>
                    <a:gd name="connsiteY17" fmla="*/ 185436 h 994594"/>
                    <a:gd name="connsiteX18" fmla="*/ 457276 w 811348"/>
                    <a:gd name="connsiteY18" fmla="*/ 165206 h 994594"/>
                    <a:gd name="connsiteX19" fmla="*/ 457276 w 811348"/>
                    <a:gd name="connsiteY19" fmla="*/ 15503 h 994594"/>
                    <a:gd name="connsiteX20" fmla="*/ 457276 w 811348"/>
                    <a:gd name="connsiteY20" fmla="*/ 3365 h 994594"/>
                    <a:gd name="connsiteX21" fmla="*/ 68858 w 811348"/>
                    <a:gd name="connsiteY21" fmla="*/ 3365 h 994594"/>
                    <a:gd name="connsiteX22" fmla="*/ 4122 w 811348"/>
                    <a:gd name="connsiteY22" fmla="*/ 15503 h 994594"/>
                    <a:gd name="connsiteX0" fmla="*/ 4122 w 814625"/>
                    <a:gd name="connsiteY0" fmla="*/ 15503 h 994594"/>
                    <a:gd name="connsiteX1" fmla="*/ 4122 w 814625"/>
                    <a:gd name="connsiteY1" fmla="*/ 416059 h 994594"/>
                    <a:gd name="connsiteX2" fmla="*/ 60766 w 814625"/>
                    <a:gd name="connsiteY2" fmla="*/ 529348 h 994594"/>
                    <a:gd name="connsiteX3" fmla="*/ 287343 w 814625"/>
                    <a:gd name="connsiteY3" fmla="*/ 848983 h 994594"/>
                    <a:gd name="connsiteX4" fmla="*/ 307573 w 814625"/>
                    <a:gd name="connsiteY4" fmla="*/ 869213 h 994594"/>
                    <a:gd name="connsiteX5" fmla="*/ 356125 w 814625"/>
                    <a:gd name="connsiteY5" fmla="*/ 889443 h 994594"/>
                    <a:gd name="connsiteX6" fmla="*/ 631254 w 814625"/>
                    <a:gd name="connsiteY6" fmla="*/ 982502 h 994594"/>
                    <a:gd name="connsiteX7" fmla="*/ 667669 w 814625"/>
                    <a:gd name="connsiteY7" fmla="*/ 986548 h 994594"/>
                    <a:gd name="connsiteX8" fmla="*/ 695991 w 814625"/>
                    <a:gd name="connsiteY8" fmla="*/ 986548 h 994594"/>
                    <a:gd name="connsiteX9" fmla="*/ 785003 w 814625"/>
                    <a:gd name="connsiteY9" fmla="*/ 986548 h 994594"/>
                    <a:gd name="connsiteX10" fmla="*/ 797141 w 814625"/>
                    <a:gd name="connsiteY10" fmla="*/ 986548 h 994594"/>
                    <a:gd name="connsiteX11" fmla="*/ 797141 w 814625"/>
                    <a:gd name="connsiteY11" fmla="*/ 877918 h 994594"/>
                    <a:gd name="connsiteX12" fmla="*/ 801187 w 814625"/>
                    <a:gd name="connsiteY12" fmla="*/ 310863 h 994594"/>
                    <a:gd name="connsiteX13" fmla="*/ 799844 w 814625"/>
                    <a:gd name="connsiteY13" fmla="*/ 208368 h 994594"/>
                    <a:gd name="connsiteX14" fmla="*/ 770148 w 814625"/>
                    <a:gd name="connsiteY14" fmla="*/ 203651 h 994594"/>
                    <a:gd name="connsiteX15" fmla="*/ 797843 w 814625"/>
                    <a:gd name="connsiteY15" fmla="*/ 190154 h 994594"/>
                    <a:gd name="connsiteX16" fmla="*/ 469414 w 814625"/>
                    <a:gd name="connsiteY16" fmla="*/ 189482 h 994594"/>
                    <a:gd name="connsiteX17" fmla="*/ 461322 w 814625"/>
                    <a:gd name="connsiteY17" fmla="*/ 185436 h 994594"/>
                    <a:gd name="connsiteX18" fmla="*/ 457276 w 814625"/>
                    <a:gd name="connsiteY18" fmla="*/ 165206 h 994594"/>
                    <a:gd name="connsiteX19" fmla="*/ 457276 w 814625"/>
                    <a:gd name="connsiteY19" fmla="*/ 15503 h 994594"/>
                    <a:gd name="connsiteX20" fmla="*/ 457276 w 814625"/>
                    <a:gd name="connsiteY20" fmla="*/ 3365 h 994594"/>
                    <a:gd name="connsiteX21" fmla="*/ 68858 w 814625"/>
                    <a:gd name="connsiteY21" fmla="*/ 3365 h 994594"/>
                    <a:gd name="connsiteX22" fmla="*/ 4122 w 814625"/>
                    <a:gd name="connsiteY22" fmla="*/ 15503 h 994594"/>
                    <a:gd name="connsiteX0" fmla="*/ 4122 w 807367"/>
                    <a:gd name="connsiteY0" fmla="*/ 15503 h 994594"/>
                    <a:gd name="connsiteX1" fmla="*/ 4122 w 807367"/>
                    <a:gd name="connsiteY1" fmla="*/ 416059 h 994594"/>
                    <a:gd name="connsiteX2" fmla="*/ 60766 w 807367"/>
                    <a:gd name="connsiteY2" fmla="*/ 529348 h 994594"/>
                    <a:gd name="connsiteX3" fmla="*/ 287343 w 807367"/>
                    <a:gd name="connsiteY3" fmla="*/ 848983 h 994594"/>
                    <a:gd name="connsiteX4" fmla="*/ 307573 w 807367"/>
                    <a:gd name="connsiteY4" fmla="*/ 869213 h 994594"/>
                    <a:gd name="connsiteX5" fmla="*/ 356125 w 807367"/>
                    <a:gd name="connsiteY5" fmla="*/ 889443 h 994594"/>
                    <a:gd name="connsiteX6" fmla="*/ 631254 w 807367"/>
                    <a:gd name="connsiteY6" fmla="*/ 982502 h 994594"/>
                    <a:gd name="connsiteX7" fmla="*/ 667669 w 807367"/>
                    <a:gd name="connsiteY7" fmla="*/ 986548 h 994594"/>
                    <a:gd name="connsiteX8" fmla="*/ 695991 w 807367"/>
                    <a:gd name="connsiteY8" fmla="*/ 986548 h 994594"/>
                    <a:gd name="connsiteX9" fmla="*/ 785003 w 807367"/>
                    <a:gd name="connsiteY9" fmla="*/ 986548 h 994594"/>
                    <a:gd name="connsiteX10" fmla="*/ 797141 w 807367"/>
                    <a:gd name="connsiteY10" fmla="*/ 986548 h 994594"/>
                    <a:gd name="connsiteX11" fmla="*/ 797141 w 807367"/>
                    <a:gd name="connsiteY11" fmla="*/ 877918 h 994594"/>
                    <a:gd name="connsiteX12" fmla="*/ 801187 w 807367"/>
                    <a:gd name="connsiteY12" fmla="*/ 310863 h 994594"/>
                    <a:gd name="connsiteX13" fmla="*/ 799844 w 807367"/>
                    <a:gd name="connsiteY13" fmla="*/ 208368 h 994594"/>
                    <a:gd name="connsiteX14" fmla="*/ 706039 w 807367"/>
                    <a:gd name="connsiteY14" fmla="*/ 186780 h 994594"/>
                    <a:gd name="connsiteX15" fmla="*/ 797843 w 807367"/>
                    <a:gd name="connsiteY15" fmla="*/ 190154 h 994594"/>
                    <a:gd name="connsiteX16" fmla="*/ 469414 w 807367"/>
                    <a:gd name="connsiteY16" fmla="*/ 189482 h 994594"/>
                    <a:gd name="connsiteX17" fmla="*/ 461322 w 807367"/>
                    <a:gd name="connsiteY17" fmla="*/ 185436 h 994594"/>
                    <a:gd name="connsiteX18" fmla="*/ 457276 w 807367"/>
                    <a:gd name="connsiteY18" fmla="*/ 165206 h 994594"/>
                    <a:gd name="connsiteX19" fmla="*/ 457276 w 807367"/>
                    <a:gd name="connsiteY19" fmla="*/ 15503 h 994594"/>
                    <a:gd name="connsiteX20" fmla="*/ 457276 w 807367"/>
                    <a:gd name="connsiteY20" fmla="*/ 3365 h 994594"/>
                    <a:gd name="connsiteX21" fmla="*/ 68858 w 807367"/>
                    <a:gd name="connsiteY21" fmla="*/ 3365 h 994594"/>
                    <a:gd name="connsiteX22" fmla="*/ 4122 w 80736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797843 w 807866"/>
                    <a:gd name="connsiteY15" fmla="*/ 190154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24205"/>
                    <a:gd name="connsiteY0" fmla="*/ 15503 h 994594"/>
                    <a:gd name="connsiteX1" fmla="*/ 4122 w 824205"/>
                    <a:gd name="connsiteY1" fmla="*/ 416059 h 994594"/>
                    <a:gd name="connsiteX2" fmla="*/ 60766 w 824205"/>
                    <a:gd name="connsiteY2" fmla="*/ 529348 h 994594"/>
                    <a:gd name="connsiteX3" fmla="*/ 287343 w 824205"/>
                    <a:gd name="connsiteY3" fmla="*/ 848983 h 994594"/>
                    <a:gd name="connsiteX4" fmla="*/ 307573 w 824205"/>
                    <a:gd name="connsiteY4" fmla="*/ 869213 h 994594"/>
                    <a:gd name="connsiteX5" fmla="*/ 356125 w 824205"/>
                    <a:gd name="connsiteY5" fmla="*/ 889443 h 994594"/>
                    <a:gd name="connsiteX6" fmla="*/ 631254 w 824205"/>
                    <a:gd name="connsiteY6" fmla="*/ 982502 h 994594"/>
                    <a:gd name="connsiteX7" fmla="*/ 667669 w 824205"/>
                    <a:gd name="connsiteY7" fmla="*/ 986548 h 994594"/>
                    <a:gd name="connsiteX8" fmla="*/ 695991 w 824205"/>
                    <a:gd name="connsiteY8" fmla="*/ 986548 h 994594"/>
                    <a:gd name="connsiteX9" fmla="*/ 785003 w 824205"/>
                    <a:gd name="connsiteY9" fmla="*/ 986548 h 994594"/>
                    <a:gd name="connsiteX10" fmla="*/ 797141 w 824205"/>
                    <a:gd name="connsiteY10" fmla="*/ 986548 h 994594"/>
                    <a:gd name="connsiteX11" fmla="*/ 797141 w 824205"/>
                    <a:gd name="connsiteY11" fmla="*/ 877918 h 994594"/>
                    <a:gd name="connsiteX12" fmla="*/ 801187 w 824205"/>
                    <a:gd name="connsiteY12" fmla="*/ 310863 h 994594"/>
                    <a:gd name="connsiteX13" fmla="*/ 799844 w 824205"/>
                    <a:gd name="connsiteY13" fmla="*/ 208368 h 994594"/>
                    <a:gd name="connsiteX14" fmla="*/ 699291 w 824205"/>
                    <a:gd name="connsiteY14" fmla="*/ 190154 h 994594"/>
                    <a:gd name="connsiteX15" fmla="*/ 818088 w 824205"/>
                    <a:gd name="connsiteY15" fmla="*/ 193529 h 994594"/>
                    <a:gd name="connsiteX16" fmla="*/ 469414 w 824205"/>
                    <a:gd name="connsiteY16" fmla="*/ 189482 h 994594"/>
                    <a:gd name="connsiteX17" fmla="*/ 461322 w 824205"/>
                    <a:gd name="connsiteY17" fmla="*/ 185436 h 994594"/>
                    <a:gd name="connsiteX18" fmla="*/ 457276 w 824205"/>
                    <a:gd name="connsiteY18" fmla="*/ 165206 h 994594"/>
                    <a:gd name="connsiteX19" fmla="*/ 457276 w 824205"/>
                    <a:gd name="connsiteY19" fmla="*/ 15503 h 994594"/>
                    <a:gd name="connsiteX20" fmla="*/ 457276 w 824205"/>
                    <a:gd name="connsiteY20" fmla="*/ 3365 h 994594"/>
                    <a:gd name="connsiteX21" fmla="*/ 68858 w 824205"/>
                    <a:gd name="connsiteY21" fmla="*/ 3365 h 994594"/>
                    <a:gd name="connsiteX22" fmla="*/ 4122 w 824205"/>
                    <a:gd name="connsiteY22" fmla="*/ 15503 h 994594"/>
                    <a:gd name="connsiteX0" fmla="*/ 4122 w 821024"/>
                    <a:gd name="connsiteY0" fmla="*/ 15503 h 994594"/>
                    <a:gd name="connsiteX1" fmla="*/ 4122 w 821024"/>
                    <a:gd name="connsiteY1" fmla="*/ 416059 h 994594"/>
                    <a:gd name="connsiteX2" fmla="*/ 60766 w 821024"/>
                    <a:gd name="connsiteY2" fmla="*/ 529348 h 994594"/>
                    <a:gd name="connsiteX3" fmla="*/ 287343 w 821024"/>
                    <a:gd name="connsiteY3" fmla="*/ 848983 h 994594"/>
                    <a:gd name="connsiteX4" fmla="*/ 307573 w 821024"/>
                    <a:gd name="connsiteY4" fmla="*/ 869213 h 994594"/>
                    <a:gd name="connsiteX5" fmla="*/ 356125 w 821024"/>
                    <a:gd name="connsiteY5" fmla="*/ 889443 h 994594"/>
                    <a:gd name="connsiteX6" fmla="*/ 631254 w 821024"/>
                    <a:gd name="connsiteY6" fmla="*/ 982502 h 994594"/>
                    <a:gd name="connsiteX7" fmla="*/ 667669 w 821024"/>
                    <a:gd name="connsiteY7" fmla="*/ 986548 h 994594"/>
                    <a:gd name="connsiteX8" fmla="*/ 695991 w 821024"/>
                    <a:gd name="connsiteY8" fmla="*/ 986548 h 994594"/>
                    <a:gd name="connsiteX9" fmla="*/ 785003 w 821024"/>
                    <a:gd name="connsiteY9" fmla="*/ 986548 h 994594"/>
                    <a:gd name="connsiteX10" fmla="*/ 797141 w 821024"/>
                    <a:gd name="connsiteY10" fmla="*/ 986548 h 994594"/>
                    <a:gd name="connsiteX11" fmla="*/ 797141 w 821024"/>
                    <a:gd name="connsiteY11" fmla="*/ 877918 h 994594"/>
                    <a:gd name="connsiteX12" fmla="*/ 801187 w 821024"/>
                    <a:gd name="connsiteY12" fmla="*/ 310863 h 994594"/>
                    <a:gd name="connsiteX13" fmla="*/ 799844 w 821024"/>
                    <a:gd name="connsiteY13" fmla="*/ 208368 h 994594"/>
                    <a:gd name="connsiteX14" fmla="*/ 699291 w 821024"/>
                    <a:gd name="connsiteY14" fmla="*/ 190154 h 994594"/>
                    <a:gd name="connsiteX15" fmla="*/ 818088 w 821024"/>
                    <a:gd name="connsiteY15" fmla="*/ 193529 h 994594"/>
                    <a:gd name="connsiteX16" fmla="*/ 469414 w 821024"/>
                    <a:gd name="connsiteY16" fmla="*/ 189482 h 994594"/>
                    <a:gd name="connsiteX17" fmla="*/ 461322 w 821024"/>
                    <a:gd name="connsiteY17" fmla="*/ 185436 h 994594"/>
                    <a:gd name="connsiteX18" fmla="*/ 457276 w 821024"/>
                    <a:gd name="connsiteY18" fmla="*/ 165206 h 994594"/>
                    <a:gd name="connsiteX19" fmla="*/ 457276 w 821024"/>
                    <a:gd name="connsiteY19" fmla="*/ 15503 h 994594"/>
                    <a:gd name="connsiteX20" fmla="*/ 457276 w 821024"/>
                    <a:gd name="connsiteY20" fmla="*/ 3365 h 994594"/>
                    <a:gd name="connsiteX21" fmla="*/ 68858 w 821024"/>
                    <a:gd name="connsiteY21" fmla="*/ 3365 h 994594"/>
                    <a:gd name="connsiteX22" fmla="*/ 4122 w 821024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804592 w 807866"/>
                    <a:gd name="connsiteY15" fmla="*/ 190155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18994"/>
                    <a:gd name="connsiteY0" fmla="*/ 15503 h 994594"/>
                    <a:gd name="connsiteX1" fmla="*/ 4122 w 818994"/>
                    <a:gd name="connsiteY1" fmla="*/ 416059 h 994594"/>
                    <a:gd name="connsiteX2" fmla="*/ 60766 w 818994"/>
                    <a:gd name="connsiteY2" fmla="*/ 529348 h 994594"/>
                    <a:gd name="connsiteX3" fmla="*/ 287343 w 818994"/>
                    <a:gd name="connsiteY3" fmla="*/ 848983 h 994594"/>
                    <a:gd name="connsiteX4" fmla="*/ 307573 w 818994"/>
                    <a:gd name="connsiteY4" fmla="*/ 869213 h 994594"/>
                    <a:gd name="connsiteX5" fmla="*/ 356125 w 818994"/>
                    <a:gd name="connsiteY5" fmla="*/ 889443 h 994594"/>
                    <a:gd name="connsiteX6" fmla="*/ 631254 w 818994"/>
                    <a:gd name="connsiteY6" fmla="*/ 982502 h 994594"/>
                    <a:gd name="connsiteX7" fmla="*/ 667669 w 818994"/>
                    <a:gd name="connsiteY7" fmla="*/ 986548 h 994594"/>
                    <a:gd name="connsiteX8" fmla="*/ 695991 w 818994"/>
                    <a:gd name="connsiteY8" fmla="*/ 986548 h 994594"/>
                    <a:gd name="connsiteX9" fmla="*/ 785003 w 818994"/>
                    <a:gd name="connsiteY9" fmla="*/ 986548 h 994594"/>
                    <a:gd name="connsiteX10" fmla="*/ 797141 w 818994"/>
                    <a:gd name="connsiteY10" fmla="*/ 986548 h 994594"/>
                    <a:gd name="connsiteX11" fmla="*/ 797141 w 818994"/>
                    <a:gd name="connsiteY11" fmla="*/ 877918 h 994594"/>
                    <a:gd name="connsiteX12" fmla="*/ 801187 w 818994"/>
                    <a:gd name="connsiteY12" fmla="*/ 310863 h 994594"/>
                    <a:gd name="connsiteX13" fmla="*/ 813341 w 818994"/>
                    <a:gd name="connsiteY13" fmla="*/ 194872 h 994594"/>
                    <a:gd name="connsiteX14" fmla="*/ 699291 w 818994"/>
                    <a:gd name="connsiteY14" fmla="*/ 190154 h 994594"/>
                    <a:gd name="connsiteX15" fmla="*/ 804592 w 818994"/>
                    <a:gd name="connsiteY15" fmla="*/ 190155 h 994594"/>
                    <a:gd name="connsiteX16" fmla="*/ 469414 w 818994"/>
                    <a:gd name="connsiteY16" fmla="*/ 189482 h 994594"/>
                    <a:gd name="connsiteX17" fmla="*/ 461322 w 818994"/>
                    <a:gd name="connsiteY17" fmla="*/ 185436 h 994594"/>
                    <a:gd name="connsiteX18" fmla="*/ 457276 w 818994"/>
                    <a:gd name="connsiteY18" fmla="*/ 165206 h 994594"/>
                    <a:gd name="connsiteX19" fmla="*/ 457276 w 818994"/>
                    <a:gd name="connsiteY19" fmla="*/ 15503 h 994594"/>
                    <a:gd name="connsiteX20" fmla="*/ 457276 w 818994"/>
                    <a:gd name="connsiteY20" fmla="*/ 3365 h 994594"/>
                    <a:gd name="connsiteX21" fmla="*/ 68858 w 818994"/>
                    <a:gd name="connsiteY21" fmla="*/ 3365 h 994594"/>
                    <a:gd name="connsiteX22" fmla="*/ 4122 w 818994"/>
                    <a:gd name="connsiteY22" fmla="*/ 15503 h 994594"/>
                    <a:gd name="connsiteX0" fmla="*/ 4122 w 813408"/>
                    <a:gd name="connsiteY0" fmla="*/ 15503 h 994594"/>
                    <a:gd name="connsiteX1" fmla="*/ 4122 w 813408"/>
                    <a:gd name="connsiteY1" fmla="*/ 416059 h 994594"/>
                    <a:gd name="connsiteX2" fmla="*/ 60766 w 813408"/>
                    <a:gd name="connsiteY2" fmla="*/ 529348 h 994594"/>
                    <a:gd name="connsiteX3" fmla="*/ 287343 w 813408"/>
                    <a:gd name="connsiteY3" fmla="*/ 848983 h 994594"/>
                    <a:gd name="connsiteX4" fmla="*/ 307573 w 813408"/>
                    <a:gd name="connsiteY4" fmla="*/ 869213 h 994594"/>
                    <a:gd name="connsiteX5" fmla="*/ 356125 w 813408"/>
                    <a:gd name="connsiteY5" fmla="*/ 889443 h 994594"/>
                    <a:gd name="connsiteX6" fmla="*/ 631254 w 813408"/>
                    <a:gd name="connsiteY6" fmla="*/ 982502 h 994594"/>
                    <a:gd name="connsiteX7" fmla="*/ 667669 w 813408"/>
                    <a:gd name="connsiteY7" fmla="*/ 986548 h 994594"/>
                    <a:gd name="connsiteX8" fmla="*/ 695991 w 813408"/>
                    <a:gd name="connsiteY8" fmla="*/ 986548 h 994594"/>
                    <a:gd name="connsiteX9" fmla="*/ 785003 w 813408"/>
                    <a:gd name="connsiteY9" fmla="*/ 986548 h 994594"/>
                    <a:gd name="connsiteX10" fmla="*/ 797141 w 813408"/>
                    <a:gd name="connsiteY10" fmla="*/ 986548 h 994594"/>
                    <a:gd name="connsiteX11" fmla="*/ 797141 w 813408"/>
                    <a:gd name="connsiteY11" fmla="*/ 877918 h 994594"/>
                    <a:gd name="connsiteX12" fmla="*/ 801187 w 813408"/>
                    <a:gd name="connsiteY12" fmla="*/ 310863 h 994594"/>
                    <a:gd name="connsiteX13" fmla="*/ 813341 w 813408"/>
                    <a:gd name="connsiteY13" fmla="*/ 194872 h 994594"/>
                    <a:gd name="connsiteX14" fmla="*/ 699291 w 813408"/>
                    <a:gd name="connsiteY14" fmla="*/ 190154 h 994594"/>
                    <a:gd name="connsiteX15" fmla="*/ 804592 w 813408"/>
                    <a:gd name="connsiteY15" fmla="*/ 190155 h 994594"/>
                    <a:gd name="connsiteX16" fmla="*/ 469414 w 813408"/>
                    <a:gd name="connsiteY16" fmla="*/ 189482 h 994594"/>
                    <a:gd name="connsiteX17" fmla="*/ 461322 w 813408"/>
                    <a:gd name="connsiteY17" fmla="*/ 185436 h 994594"/>
                    <a:gd name="connsiteX18" fmla="*/ 457276 w 813408"/>
                    <a:gd name="connsiteY18" fmla="*/ 165206 h 994594"/>
                    <a:gd name="connsiteX19" fmla="*/ 457276 w 813408"/>
                    <a:gd name="connsiteY19" fmla="*/ 15503 h 994594"/>
                    <a:gd name="connsiteX20" fmla="*/ 457276 w 813408"/>
                    <a:gd name="connsiteY20" fmla="*/ 3365 h 994594"/>
                    <a:gd name="connsiteX21" fmla="*/ 68858 w 813408"/>
                    <a:gd name="connsiteY21" fmla="*/ 3365 h 994594"/>
                    <a:gd name="connsiteX22" fmla="*/ 4122 w 813408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804592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780973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07523"/>
                    <a:gd name="connsiteY0" fmla="*/ 15503 h 994594"/>
                    <a:gd name="connsiteX1" fmla="*/ 4122 w 807523"/>
                    <a:gd name="connsiteY1" fmla="*/ 416059 h 994594"/>
                    <a:gd name="connsiteX2" fmla="*/ 60766 w 807523"/>
                    <a:gd name="connsiteY2" fmla="*/ 529348 h 994594"/>
                    <a:gd name="connsiteX3" fmla="*/ 287343 w 807523"/>
                    <a:gd name="connsiteY3" fmla="*/ 848983 h 994594"/>
                    <a:gd name="connsiteX4" fmla="*/ 307573 w 807523"/>
                    <a:gd name="connsiteY4" fmla="*/ 869213 h 994594"/>
                    <a:gd name="connsiteX5" fmla="*/ 356125 w 807523"/>
                    <a:gd name="connsiteY5" fmla="*/ 889443 h 994594"/>
                    <a:gd name="connsiteX6" fmla="*/ 631254 w 807523"/>
                    <a:gd name="connsiteY6" fmla="*/ 982502 h 994594"/>
                    <a:gd name="connsiteX7" fmla="*/ 667669 w 807523"/>
                    <a:gd name="connsiteY7" fmla="*/ 986548 h 994594"/>
                    <a:gd name="connsiteX8" fmla="*/ 695991 w 807523"/>
                    <a:gd name="connsiteY8" fmla="*/ 986548 h 994594"/>
                    <a:gd name="connsiteX9" fmla="*/ 785003 w 807523"/>
                    <a:gd name="connsiteY9" fmla="*/ 986548 h 994594"/>
                    <a:gd name="connsiteX10" fmla="*/ 797141 w 807523"/>
                    <a:gd name="connsiteY10" fmla="*/ 986548 h 994594"/>
                    <a:gd name="connsiteX11" fmla="*/ 797141 w 807523"/>
                    <a:gd name="connsiteY11" fmla="*/ 877918 h 994594"/>
                    <a:gd name="connsiteX12" fmla="*/ 801187 w 807523"/>
                    <a:gd name="connsiteY12" fmla="*/ 310863 h 994594"/>
                    <a:gd name="connsiteX13" fmla="*/ 806593 w 807523"/>
                    <a:gd name="connsiteY13" fmla="*/ 201620 h 994594"/>
                    <a:gd name="connsiteX14" fmla="*/ 699291 w 807523"/>
                    <a:gd name="connsiteY14" fmla="*/ 190154 h 994594"/>
                    <a:gd name="connsiteX15" fmla="*/ 780973 w 807523"/>
                    <a:gd name="connsiteY15" fmla="*/ 190155 h 994594"/>
                    <a:gd name="connsiteX16" fmla="*/ 469414 w 807523"/>
                    <a:gd name="connsiteY16" fmla="*/ 189482 h 994594"/>
                    <a:gd name="connsiteX17" fmla="*/ 461322 w 807523"/>
                    <a:gd name="connsiteY17" fmla="*/ 185436 h 994594"/>
                    <a:gd name="connsiteX18" fmla="*/ 457276 w 807523"/>
                    <a:gd name="connsiteY18" fmla="*/ 165206 h 994594"/>
                    <a:gd name="connsiteX19" fmla="*/ 457276 w 807523"/>
                    <a:gd name="connsiteY19" fmla="*/ 15503 h 994594"/>
                    <a:gd name="connsiteX20" fmla="*/ 457276 w 807523"/>
                    <a:gd name="connsiteY20" fmla="*/ 3365 h 994594"/>
                    <a:gd name="connsiteX21" fmla="*/ 68858 w 807523"/>
                    <a:gd name="connsiteY21" fmla="*/ 3365 h 994594"/>
                    <a:gd name="connsiteX22" fmla="*/ 4122 w 807523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9599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2751 w 806595"/>
                    <a:gd name="connsiteY5" fmla="*/ 896192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2751 w 806595"/>
                    <a:gd name="connsiteY5" fmla="*/ 896192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803889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4"/>
                    <a:gd name="connsiteY0" fmla="*/ 15503 h 994094"/>
                    <a:gd name="connsiteX1" fmla="*/ 4122 w 806594"/>
                    <a:gd name="connsiteY1" fmla="*/ 416059 h 994094"/>
                    <a:gd name="connsiteX2" fmla="*/ 60766 w 806594"/>
                    <a:gd name="connsiteY2" fmla="*/ 529348 h 994094"/>
                    <a:gd name="connsiteX3" fmla="*/ 287343 w 806594"/>
                    <a:gd name="connsiteY3" fmla="*/ 848983 h 994094"/>
                    <a:gd name="connsiteX4" fmla="*/ 307573 w 806594"/>
                    <a:gd name="connsiteY4" fmla="*/ 869213 h 994094"/>
                    <a:gd name="connsiteX5" fmla="*/ 352751 w 806594"/>
                    <a:gd name="connsiteY5" fmla="*/ 896192 h 994094"/>
                    <a:gd name="connsiteX6" fmla="*/ 631254 w 806594"/>
                    <a:gd name="connsiteY6" fmla="*/ 982502 h 994094"/>
                    <a:gd name="connsiteX7" fmla="*/ 667669 w 806594"/>
                    <a:gd name="connsiteY7" fmla="*/ 986548 h 994094"/>
                    <a:gd name="connsiteX8" fmla="*/ 631881 w 806594"/>
                    <a:gd name="connsiteY8" fmla="*/ 986548 h 994094"/>
                    <a:gd name="connsiteX9" fmla="*/ 785003 w 806594"/>
                    <a:gd name="connsiteY9" fmla="*/ 986548 h 994094"/>
                    <a:gd name="connsiteX10" fmla="*/ 803889 w 806594"/>
                    <a:gd name="connsiteY10" fmla="*/ 986548 h 994094"/>
                    <a:gd name="connsiteX11" fmla="*/ 803889 w 806594"/>
                    <a:gd name="connsiteY11" fmla="*/ 884666 h 994094"/>
                    <a:gd name="connsiteX12" fmla="*/ 801187 w 806594"/>
                    <a:gd name="connsiteY12" fmla="*/ 310863 h 994094"/>
                    <a:gd name="connsiteX13" fmla="*/ 806593 w 806594"/>
                    <a:gd name="connsiteY13" fmla="*/ 201620 h 994094"/>
                    <a:gd name="connsiteX14" fmla="*/ 699291 w 806594"/>
                    <a:gd name="connsiteY14" fmla="*/ 190154 h 994094"/>
                    <a:gd name="connsiteX15" fmla="*/ 780973 w 806594"/>
                    <a:gd name="connsiteY15" fmla="*/ 190155 h 994094"/>
                    <a:gd name="connsiteX16" fmla="*/ 469414 w 806594"/>
                    <a:gd name="connsiteY16" fmla="*/ 189482 h 994094"/>
                    <a:gd name="connsiteX17" fmla="*/ 461322 w 806594"/>
                    <a:gd name="connsiteY17" fmla="*/ 185436 h 994094"/>
                    <a:gd name="connsiteX18" fmla="*/ 457276 w 806594"/>
                    <a:gd name="connsiteY18" fmla="*/ 165206 h 994094"/>
                    <a:gd name="connsiteX19" fmla="*/ 457276 w 806594"/>
                    <a:gd name="connsiteY19" fmla="*/ 15503 h 994094"/>
                    <a:gd name="connsiteX20" fmla="*/ 457276 w 806594"/>
                    <a:gd name="connsiteY20" fmla="*/ 3365 h 994094"/>
                    <a:gd name="connsiteX21" fmla="*/ 68858 w 806594"/>
                    <a:gd name="connsiteY21" fmla="*/ 3365 h 994094"/>
                    <a:gd name="connsiteX22" fmla="*/ 4122 w 806594"/>
                    <a:gd name="connsiteY22" fmla="*/ 15503 h 994094"/>
                    <a:gd name="connsiteX0" fmla="*/ 4122 w 813987"/>
                    <a:gd name="connsiteY0" fmla="*/ 15503 h 994094"/>
                    <a:gd name="connsiteX1" fmla="*/ 4122 w 813987"/>
                    <a:gd name="connsiteY1" fmla="*/ 416059 h 994094"/>
                    <a:gd name="connsiteX2" fmla="*/ 60766 w 813987"/>
                    <a:gd name="connsiteY2" fmla="*/ 529348 h 994094"/>
                    <a:gd name="connsiteX3" fmla="*/ 287343 w 813987"/>
                    <a:gd name="connsiteY3" fmla="*/ 848983 h 994094"/>
                    <a:gd name="connsiteX4" fmla="*/ 307573 w 813987"/>
                    <a:gd name="connsiteY4" fmla="*/ 869213 h 994094"/>
                    <a:gd name="connsiteX5" fmla="*/ 352751 w 813987"/>
                    <a:gd name="connsiteY5" fmla="*/ 896192 h 994094"/>
                    <a:gd name="connsiteX6" fmla="*/ 631254 w 813987"/>
                    <a:gd name="connsiteY6" fmla="*/ 982502 h 994094"/>
                    <a:gd name="connsiteX7" fmla="*/ 667669 w 813987"/>
                    <a:gd name="connsiteY7" fmla="*/ 986548 h 994094"/>
                    <a:gd name="connsiteX8" fmla="*/ 631881 w 813987"/>
                    <a:gd name="connsiteY8" fmla="*/ 986548 h 994094"/>
                    <a:gd name="connsiteX9" fmla="*/ 785003 w 813987"/>
                    <a:gd name="connsiteY9" fmla="*/ 986548 h 994094"/>
                    <a:gd name="connsiteX10" fmla="*/ 803889 w 813987"/>
                    <a:gd name="connsiteY10" fmla="*/ 986548 h 994094"/>
                    <a:gd name="connsiteX11" fmla="*/ 803889 w 813987"/>
                    <a:gd name="connsiteY11" fmla="*/ 884666 h 994094"/>
                    <a:gd name="connsiteX12" fmla="*/ 804561 w 813987"/>
                    <a:gd name="connsiteY12" fmla="*/ 317612 h 994094"/>
                    <a:gd name="connsiteX13" fmla="*/ 806593 w 813987"/>
                    <a:gd name="connsiteY13" fmla="*/ 201620 h 994094"/>
                    <a:gd name="connsiteX14" fmla="*/ 699291 w 813987"/>
                    <a:gd name="connsiteY14" fmla="*/ 190154 h 994094"/>
                    <a:gd name="connsiteX15" fmla="*/ 780973 w 813987"/>
                    <a:gd name="connsiteY15" fmla="*/ 190155 h 994094"/>
                    <a:gd name="connsiteX16" fmla="*/ 469414 w 813987"/>
                    <a:gd name="connsiteY16" fmla="*/ 189482 h 994094"/>
                    <a:gd name="connsiteX17" fmla="*/ 461322 w 813987"/>
                    <a:gd name="connsiteY17" fmla="*/ 185436 h 994094"/>
                    <a:gd name="connsiteX18" fmla="*/ 457276 w 813987"/>
                    <a:gd name="connsiteY18" fmla="*/ 165206 h 994094"/>
                    <a:gd name="connsiteX19" fmla="*/ 457276 w 813987"/>
                    <a:gd name="connsiteY19" fmla="*/ 15503 h 994094"/>
                    <a:gd name="connsiteX20" fmla="*/ 457276 w 813987"/>
                    <a:gd name="connsiteY20" fmla="*/ 3365 h 994094"/>
                    <a:gd name="connsiteX21" fmla="*/ 68858 w 813987"/>
                    <a:gd name="connsiteY21" fmla="*/ 3365 h 994094"/>
                    <a:gd name="connsiteX22" fmla="*/ 4122 w 813987"/>
                    <a:gd name="connsiteY22" fmla="*/ 15503 h 994094"/>
                    <a:gd name="connsiteX0" fmla="*/ 4122 w 808889"/>
                    <a:gd name="connsiteY0" fmla="*/ 15503 h 994094"/>
                    <a:gd name="connsiteX1" fmla="*/ 4122 w 808889"/>
                    <a:gd name="connsiteY1" fmla="*/ 416059 h 994094"/>
                    <a:gd name="connsiteX2" fmla="*/ 60766 w 808889"/>
                    <a:gd name="connsiteY2" fmla="*/ 529348 h 994094"/>
                    <a:gd name="connsiteX3" fmla="*/ 287343 w 808889"/>
                    <a:gd name="connsiteY3" fmla="*/ 848983 h 994094"/>
                    <a:gd name="connsiteX4" fmla="*/ 307573 w 808889"/>
                    <a:gd name="connsiteY4" fmla="*/ 869213 h 994094"/>
                    <a:gd name="connsiteX5" fmla="*/ 352751 w 808889"/>
                    <a:gd name="connsiteY5" fmla="*/ 896192 h 994094"/>
                    <a:gd name="connsiteX6" fmla="*/ 631254 w 808889"/>
                    <a:gd name="connsiteY6" fmla="*/ 982502 h 994094"/>
                    <a:gd name="connsiteX7" fmla="*/ 667669 w 808889"/>
                    <a:gd name="connsiteY7" fmla="*/ 986548 h 994094"/>
                    <a:gd name="connsiteX8" fmla="*/ 631881 w 808889"/>
                    <a:gd name="connsiteY8" fmla="*/ 986548 h 994094"/>
                    <a:gd name="connsiteX9" fmla="*/ 785003 w 808889"/>
                    <a:gd name="connsiteY9" fmla="*/ 986548 h 994094"/>
                    <a:gd name="connsiteX10" fmla="*/ 803889 w 808889"/>
                    <a:gd name="connsiteY10" fmla="*/ 986548 h 994094"/>
                    <a:gd name="connsiteX11" fmla="*/ 803889 w 808889"/>
                    <a:gd name="connsiteY11" fmla="*/ 884666 h 994094"/>
                    <a:gd name="connsiteX12" fmla="*/ 804561 w 808889"/>
                    <a:gd name="connsiteY12" fmla="*/ 317612 h 994094"/>
                    <a:gd name="connsiteX13" fmla="*/ 799844 w 808889"/>
                    <a:gd name="connsiteY13" fmla="*/ 191498 h 994094"/>
                    <a:gd name="connsiteX14" fmla="*/ 699291 w 808889"/>
                    <a:gd name="connsiteY14" fmla="*/ 190154 h 994094"/>
                    <a:gd name="connsiteX15" fmla="*/ 780973 w 808889"/>
                    <a:gd name="connsiteY15" fmla="*/ 190155 h 994094"/>
                    <a:gd name="connsiteX16" fmla="*/ 469414 w 808889"/>
                    <a:gd name="connsiteY16" fmla="*/ 189482 h 994094"/>
                    <a:gd name="connsiteX17" fmla="*/ 461322 w 808889"/>
                    <a:gd name="connsiteY17" fmla="*/ 185436 h 994094"/>
                    <a:gd name="connsiteX18" fmla="*/ 457276 w 808889"/>
                    <a:gd name="connsiteY18" fmla="*/ 165206 h 994094"/>
                    <a:gd name="connsiteX19" fmla="*/ 457276 w 808889"/>
                    <a:gd name="connsiteY19" fmla="*/ 15503 h 994094"/>
                    <a:gd name="connsiteX20" fmla="*/ 457276 w 808889"/>
                    <a:gd name="connsiteY20" fmla="*/ 3365 h 994094"/>
                    <a:gd name="connsiteX21" fmla="*/ 68858 w 808889"/>
                    <a:gd name="connsiteY21" fmla="*/ 3365 h 994094"/>
                    <a:gd name="connsiteX22" fmla="*/ 4122 w 808889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1498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1498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05263"/>
                    <a:gd name="connsiteY0" fmla="*/ 15503 h 994094"/>
                    <a:gd name="connsiteX1" fmla="*/ 4122 w 805263"/>
                    <a:gd name="connsiteY1" fmla="*/ 416059 h 994094"/>
                    <a:gd name="connsiteX2" fmla="*/ 60766 w 805263"/>
                    <a:gd name="connsiteY2" fmla="*/ 529348 h 994094"/>
                    <a:gd name="connsiteX3" fmla="*/ 287343 w 805263"/>
                    <a:gd name="connsiteY3" fmla="*/ 848983 h 994094"/>
                    <a:gd name="connsiteX4" fmla="*/ 307573 w 805263"/>
                    <a:gd name="connsiteY4" fmla="*/ 869213 h 994094"/>
                    <a:gd name="connsiteX5" fmla="*/ 352751 w 805263"/>
                    <a:gd name="connsiteY5" fmla="*/ 896192 h 994094"/>
                    <a:gd name="connsiteX6" fmla="*/ 631254 w 805263"/>
                    <a:gd name="connsiteY6" fmla="*/ 982502 h 994094"/>
                    <a:gd name="connsiteX7" fmla="*/ 667669 w 805263"/>
                    <a:gd name="connsiteY7" fmla="*/ 986548 h 994094"/>
                    <a:gd name="connsiteX8" fmla="*/ 631881 w 805263"/>
                    <a:gd name="connsiteY8" fmla="*/ 986548 h 994094"/>
                    <a:gd name="connsiteX9" fmla="*/ 785003 w 805263"/>
                    <a:gd name="connsiteY9" fmla="*/ 986548 h 994094"/>
                    <a:gd name="connsiteX10" fmla="*/ 803889 w 805263"/>
                    <a:gd name="connsiteY10" fmla="*/ 986548 h 994094"/>
                    <a:gd name="connsiteX11" fmla="*/ 803889 w 805263"/>
                    <a:gd name="connsiteY11" fmla="*/ 884666 h 994094"/>
                    <a:gd name="connsiteX12" fmla="*/ 804561 w 805263"/>
                    <a:gd name="connsiteY12" fmla="*/ 317612 h 994094"/>
                    <a:gd name="connsiteX13" fmla="*/ 799844 w 805263"/>
                    <a:gd name="connsiteY13" fmla="*/ 198247 h 994094"/>
                    <a:gd name="connsiteX14" fmla="*/ 699291 w 805263"/>
                    <a:gd name="connsiteY14" fmla="*/ 190154 h 994094"/>
                    <a:gd name="connsiteX15" fmla="*/ 780973 w 805263"/>
                    <a:gd name="connsiteY15" fmla="*/ 190155 h 994094"/>
                    <a:gd name="connsiteX16" fmla="*/ 469414 w 805263"/>
                    <a:gd name="connsiteY16" fmla="*/ 189482 h 994094"/>
                    <a:gd name="connsiteX17" fmla="*/ 461322 w 805263"/>
                    <a:gd name="connsiteY17" fmla="*/ 185436 h 994094"/>
                    <a:gd name="connsiteX18" fmla="*/ 457276 w 805263"/>
                    <a:gd name="connsiteY18" fmla="*/ 165206 h 994094"/>
                    <a:gd name="connsiteX19" fmla="*/ 457276 w 805263"/>
                    <a:gd name="connsiteY19" fmla="*/ 15503 h 994094"/>
                    <a:gd name="connsiteX20" fmla="*/ 457276 w 805263"/>
                    <a:gd name="connsiteY20" fmla="*/ 3365 h 994094"/>
                    <a:gd name="connsiteX21" fmla="*/ 68858 w 805263"/>
                    <a:gd name="connsiteY21" fmla="*/ 3365 h 994094"/>
                    <a:gd name="connsiteX22" fmla="*/ 4122 w 805263"/>
                    <a:gd name="connsiteY22" fmla="*/ 15503 h 994094"/>
                    <a:gd name="connsiteX0" fmla="*/ 4122 w 810639"/>
                    <a:gd name="connsiteY0" fmla="*/ 15503 h 994094"/>
                    <a:gd name="connsiteX1" fmla="*/ 4122 w 810639"/>
                    <a:gd name="connsiteY1" fmla="*/ 416059 h 994094"/>
                    <a:gd name="connsiteX2" fmla="*/ 60766 w 810639"/>
                    <a:gd name="connsiteY2" fmla="*/ 529348 h 994094"/>
                    <a:gd name="connsiteX3" fmla="*/ 287343 w 810639"/>
                    <a:gd name="connsiteY3" fmla="*/ 848983 h 994094"/>
                    <a:gd name="connsiteX4" fmla="*/ 307573 w 810639"/>
                    <a:gd name="connsiteY4" fmla="*/ 869213 h 994094"/>
                    <a:gd name="connsiteX5" fmla="*/ 352751 w 810639"/>
                    <a:gd name="connsiteY5" fmla="*/ 896192 h 994094"/>
                    <a:gd name="connsiteX6" fmla="*/ 631254 w 810639"/>
                    <a:gd name="connsiteY6" fmla="*/ 982502 h 994094"/>
                    <a:gd name="connsiteX7" fmla="*/ 667669 w 810639"/>
                    <a:gd name="connsiteY7" fmla="*/ 986548 h 994094"/>
                    <a:gd name="connsiteX8" fmla="*/ 631881 w 810639"/>
                    <a:gd name="connsiteY8" fmla="*/ 986548 h 994094"/>
                    <a:gd name="connsiteX9" fmla="*/ 785003 w 810639"/>
                    <a:gd name="connsiteY9" fmla="*/ 986548 h 994094"/>
                    <a:gd name="connsiteX10" fmla="*/ 803889 w 810639"/>
                    <a:gd name="connsiteY10" fmla="*/ 986548 h 994094"/>
                    <a:gd name="connsiteX11" fmla="*/ 810637 w 810639"/>
                    <a:gd name="connsiteY11" fmla="*/ 884666 h 994094"/>
                    <a:gd name="connsiteX12" fmla="*/ 804561 w 810639"/>
                    <a:gd name="connsiteY12" fmla="*/ 317612 h 994094"/>
                    <a:gd name="connsiteX13" fmla="*/ 799844 w 810639"/>
                    <a:gd name="connsiteY13" fmla="*/ 198247 h 994094"/>
                    <a:gd name="connsiteX14" fmla="*/ 699291 w 810639"/>
                    <a:gd name="connsiteY14" fmla="*/ 190154 h 994094"/>
                    <a:gd name="connsiteX15" fmla="*/ 780973 w 810639"/>
                    <a:gd name="connsiteY15" fmla="*/ 190155 h 994094"/>
                    <a:gd name="connsiteX16" fmla="*/ 469414 w 810639"/>
                    <a:gd name="connsiteY16" fmla="*/ 189482 h 994094"/>
                    <a:gd name="connsiteX17" fmla="*/ 461322 w 810639"/>
                    <a:gd name="connsiteY17" fmla="*/ 185436 h 994094"/>
                    <a:gd name="connsiteX18" fmla="*/ 457276 w 810639"/>
                    <a:gd name="connsiteY18" fmla="*/ 165206 h 994094"/>
                    <a:gd name="connsiteX19" fmla="*/ 457276 w 810639"/>
                    <a:gd name="connsiteY19" fmla="*/ 15503 h 994094"/>
                    <a:gd name="connsiteX20" fmla="*/ 457276 w 810639"/>
                    <a:gd name="connsiteY20" fmla="*/ 3365 h 994094"/>
                    <a:gd name="connsiteX21" fmla="*/ 68858 w 810639"/>
                    <a:gd name="connsiteY21" fmla="*/ 3365 h 994094"/>
                    <a:gd name="connsiteX22" fmla="*/ 4122 w 810639"/>
                    <a:gd name="connsiteY22" fmla="*/ 15503 h 994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10639" h="994094">
                      <a:moveTo>
                        <a:pt x="4122" y="15503"/>
                      </a:moveTo>
                      <a:cubicBezTo>
                        <a:pt x="4459" y="184761"/>
                        <a:pt x="-5319" y="330418"/>
                        <a:pt x="4122" y="416059"/>
                      </a:cubicBezTo>
                      <a:cubicBezTo>
                        <a:pt x="13563" y="501700"/>
                        <a:pt x="5471" y="461240"/>
                        <a:pt x="60766" y="529348"/>
                      </a:cubicBezTo>
                      <a:cubicBezTo>
                        <a:pt x="116061" y="597456"/>
                        <a:pt x="246208" y="792339"/>
                        <a:pt x="287343" y="848983"/>
                      </a:cubicBezTo>
                      <a:cubicBezTo>
                        <a:pt x="328478" y="905627"/>
                        <a:pt x="296672" y="861345"/>
                        <a:pt x="307573" y="869213"/>
                      </a:cubicBezTo>
                      <a:cubicBezTo>
                        <a:pt x="318474" y="877081"/>
                        <a:pt x="298804" y="877311"/>
                        <a:pt x="352751" y="896192"/>
                      </a:cubicBezTo>
                      <a:cubicBezTo>
                        <a:pt x="406698" y="915073"/>
                        <a:pt x="578768" y="967443"/>
                        <a:pt x="631254" y="982502"/>
                      </a:cubicBezTo>
                      <a:cubicBezTo>
                        <a:pt x="683740" y="997561"/>
                        <a:pt x="667565" y="985874"/>
                        <a:pt x="667669" y="986548"/>
                      </a:cubicBezTo>
                      <a:cubicBezTo>
                        <a:pt x="667774" y="987222"/>
                        <a:pt x="631881" y="986548"/>
                        <a:pt x="631881" y="986548"/>
                      </a:cubicBezTo>
                      <a:lnTo>
                        <a:pt x="785003" y="986548"/>
                      </a:lnTo>
                      <a:cubicBezTo>
                        <a:pt x="813671" y="986548"/>
                        <a:pt x="799617" y="1003528"/>
                        <a:pt x="803889" y="986548"/>
                      </a:cubicBezTo>
                      <a:cubicBezTo>
                        <a:pt x="808161" y="969568"/>
                        <a:pt x="810525" y="996155"/>
                        <a:pt x="810637" y="884666"/>
                      </a:cubicBezTo>
                      <a:cubicBezTo>
                        <a:pt x="810749" y="773177"/>
                        <a:pt x="806360" y="432015"/>
                        <a:pt x="804561" y="317612"/>
                      </a:cubicBezTo>
                      <a:cubicBezTo>
                        <a:pt x="802762" y="203209"/>
                        <a:pt x="800518" y="212742"/>
                        <a:pt x="799844" y="198247"/>
                      </a:cubicBezTo>
                      <a:cubicBezTo>
                        <a:pt x="799170" y="183752"/>
                        <a:pt x="702436" y="191503"/>
                        <a:pt x="699291" y="190154"/>
                      </a:cubicBezTo>
                      <a:cubicBezTo>
                        <a:pt x="696146" y="188805"/>
                        <a:pt x="805790" y="190267"/>
                        <a:pt x="780973" y="190155"/>
                      </a:cubicBezTo>
                      <a:lnTo>
                        <a:pt x="469414" y="189482"/>
                      </a:lnTo>
                      <a:cubicBezTo>
                        <a:pt x="416139" y="188696"/>
                        <a:pt x="463345" y="189482"/>
                        <a:pt x="461322" y="185436"/>
                      </a:cubicBezTo>
                      <a:cubicBezTo>
                        <a:pt x="459299" y="181390"/>
                        <a:pt x="457950" y="193528"/>
                        <a:pt x="457276" y="165206"/>
                      </a:cubicBezTo>
                      <a:cubicBezTo>
                        <a:pt x="456602" y="136884"/>
                        <a:pt x="457276" y="42476"/>
                        <a:pt x="457276" y="15503"/>
                      </a:cubicBezTo>
                      <a:cubicBezTo>
                        <a:pt x="457276" y="-11470"/>
                        <a:pt x="465368" y="5388"/>
                        <a:pt x="457276" y="3365"/>
                      </a:cubicBezTo>
                      <a:cubicBezTo>
                        <a:pt x="392540" y="1342"/>
                        <a:pt x="68858" y="3365"/>
                        <a:pt x="68858" y="3365"/>
                      </a:cubicBezTo>
                      <a:cubicBezTo>
                        <a:pt x="44582" y="6062"/>
                        <a:pt x="4122" y="12806"/>
                        <a:pt x="4122" y="15503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9" name="Freeform 278"/>
                <p:cNvSpPr/>
                <p:nvPr/>
              </p:nvSpPr>
              <p:spPr>
                <a:xfrm>
                  <a:off x="5027903" y="4229324"/>
                  <a:ext cx="802560" cy="994594"/>
                </a:xfrm>
                <a:custGeom>
                  <a:avLst/>
                  <a:gdLst>
                    <a:gd name="connsiteX0" fmla="*/ 26889 w 824029"/>
                    <a:gd name="connsiteY0" fmla="*/ 1079 h 1020147"/>
                    <a:gd name="connsiteX1" fmla="*/ 18797 w 824029"/>
                    <a:gd name="connsiteY1" fmla="*/ 401635 h 1020147"/>
                    <a:gd name="connsiteX2" fmla="*/ 22843 w 824029"/>
                    <a:gd name="connsiteY2" fmla="*/ 421865 h 1020147"/>
                    <a:gd name="connsiteX3" fmla="*/ 310110 w 824029"/>
                    <a:gd name="connsiteY3" fmla="*/ 850743 h 1020147"/>
                    <a:gd name="connsiteX4" fmla="*/ 330340 w 824029"/>
                    <a:gd name="connsiteY4" fmla="*/ 870973 h 1020147"/>
                    <a:gd name="connsiteX5" fmla="*/ 382938 w 824029"/>
                    <a:gd name="connsiteY5" fmla="*/ 883111 h 1020147"/>
                    <a:gd name="connsiteX6" fmla="*/ 662114 w 824029"/>
                    <a:gd name="connsiteY6" fmla="*/ 976170 h 1020147"/>
                    <a:gd name="connsiteX7" fmla="*/ 690436 w 824029"/>
                    <a:gd name="connsiteY7" fmla="*/ 988308 h 1020147"/>
                    <a:gd name="connsiteX8" fmla="*/ 718758 w 824029"/>
                    <a:gd name="connsiteY8" fmla="*/ 988308 h 1020147"/>
                    <a:gd name="connsiteX9" fmla="*/ 807770 w 824029"/>
                    <a:gd name="connsiteY9" fmla="*/ 988308 h 1020147"/>
                    <a:gd name="connsiteX10" fmla="*/ 819908 w 824029"/>
                    <a:gd name="connsiteY10" fmla="*/ 988308 h 1020147"/>
                    <a:gd name="connsiteX11" fmla="*/ 819908 w 824029"/>
                    <a:gd name="connsiteY11" fmla="*/ 964032 h 1020147"/>
                    <a:gd name="connsiteX12" fmla="*/ 823954 w 824029"/>
                    <a:gd name="connsiteY12" fmla="*/ 312623 h 1020147"/>
                    <a:gd name="connsiteX13" fmla="*/ 815862 w 824029"/>
                    <a:gd name="connsiteY13" fmla="*/ 203380 h 1020147"/>
                    <a:gd name="connsiteX14" fmla="*/ 819908 w 824029"/>
                    <a:gd name="connsiteY14" fmla="*/ 195288 h 1020147"/>
                    <a:gd name="connsiteX15" fmla="*/ 783494 w 824029"/>
                    <a:gd name="connsiteY15" fmla="*/ 195288 h 1020147"/>
                    <a:gd name="connsiteX16" fmla="*/ 492181 w 824029"/>
                    <a:gd name="connsiteY16" fmla="*/ 191242 h 1020147"/>
                    <a:gd name="connsiteX17" fmla="*/ 475997 w 824029"/>
                    <a:gd name="connsiteY17" fmla="*/ 191242 h 1020147"/>
                    <a:gd name="connsiteX18" fmla="*/ 480043 w 824029"/>
                    <a:gd name="connsiteY18" fmla="*/ 158874 h 1020147"/>
                    <a:gd name="connsiteX19" fmla="*/ 480043 w 824029"/>
                    <a:gd name="connsiteY19" fmla="*/ 17263 h 1020147"/>
                    <a:gd name="connsiteX20" fmla="*/ 475997 w 824029"/>
                    <a:gd name="connsiteY20" fmla="*/ 1079 h 1020147"/>
                    <a:gd name="connsiteX21" fmla="*/ 91625 w 824029"/>
                    <a:gd name="connsiteY21" fmla="*/ 5125 h 1020147"/>
                    <a:gd name="connsiteX22" fmla="*/ 26889 w 824029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18472 w 823704"/>
                    <a:gd name="connsiteY0" fmla="*/ 1079 h 1020147"/>
                    <a:gd name="connsiteX1" fmla="*/ 18472 w 823704"/>
                    <a:gd name="connsiteY1" fmla="*/ 401635 h 1020147"/>
                    <a:gd name="connsiteX2" fmla="*/ 22518 w 823704"/>
                    <a:gd name="connsiteY2" fmla="*/ 421865 h 1020147"/>
                    <a:gd name="connsiteX3" fmla="*/ 309785 w 823704"/>
                    <a:gd name="connsiteY3" fmla="*/ 850743 h 1020147"/>
                    <a:gd name="connsiteX4" fmla="*/ 330015 w 823704"/>
                    <a:gd name="connsiteY4" fmla="*/ 870973 h 1020147"/>
                    <a:gd name="connsiteX5" fmla="*/ 382613 w 823704"/>
                    <a:gd name="connsiteY5" fmla="*/ 883111 h 1020147"/>
                    <a:gd name="connsiteX6" fmla="*/ 661789 w 823704"/>
                    <a:gd name="connsiteY6" fmla="*/ 976170 h 1020147"/>
                    <a:gd name="connsiteX7" fmla="*/ 690111 w 823704"/>
                    <a:gd name="connsiteY7" fmla="*/ 988308 h 1020147"/>
                    <a:gd name="connsiteX8" fmla="*/ 718433 w 823704"/>
                    <a:gd name="connsiteY8" fmla="*/ 988308 h 1020147"/>
                    <a:gd name="connsiteX9" fmla="*/ 807445 w 823704"/>
                    <a:gd name="connsiteY9" fmla="*/ 988308 h 1020147"/>
                    <a:gd name="connsiteX10" fmla="*/ 819583 w 823704"/>
                    <a:gd name="connsiteY10" fmla="*/ 988308 h 1020147"/>
                    <a:gd name="connsiteX11" fmla="*/ 819583 w 823704"/>
                    <a:gd name="connsiteY11" fmla="*/ 964032 h 1020147"/>
                    <a:gd name="connsiteX12" fmla="*/ 823629 w 823704"/>
                    <a:gd name="connsiteY12" fmla="*/ 312623 h 1020147"/>
                    <a:gd name="connsiteX13" fmla="*/ 815537 w 823704"/>
                    <a:gd name="connsiteY13" fmla="*/ 203380 h 1020147"/>
                    <a:gd name="connsiteX14" fmla="*/ 819583 w 823704"/>
                    <a:gd name="connsiteY14" fmla="*/ 195288 h 1020147"/>
                    <a:gd name="connsiteX15" fmla="*/ 783169 w 823704"/>
                    <a:gd name="connsiteY15" fmla="*/ 195288 h 1020147"/>
                    <a:gd name="connsiteX16" fmla="*/ 491856 w 823704"/>
                    <a:gd name="connsiteY16" fmla="*/ 191242 h 1020147"/>
                    <a:gd name="connsiteX17" fmla="*/ 475672 w 823704"/>
                    <a:gd name="connsiteY17" fmla="*/ 191242 h 1020147"/>
                    <a:gd name="connsiteX18" fmla="*/ 479718 w 823704"/>
                    <a:gd name="connsiteY18" fmla="*/ 158874 h 1020147"/>
                    <a:gd name="connsiteX19" fmla="*/ 479718 w 823704"/>
                    <a:gd name="connsiteY19" fmla="*/ 17263 h 1020147"/>
                    <a:gd name="connsiteX20" fmla="*/ 475672 w 823704"/>
                    <a:gd name="connsiteY20" fmla="*/ 1079 h 1020147"/>
                    <a:gd name="connsiteX21" fmla="*/ 91300 w 823704"/>
                    <a:gd name="connsiteY21" fmla="*/ 5125 h 1020147"/>
                    <a:gd name="connsiteX22" fmla="*/ 18472 w 823704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1635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4283 w 809515"/>
                    <a:gd name="connsiteY0" fmla="*/ 1079 h 1020147"/>
                    <a:gd name="connsiteX1" fmla="*/ 4283 w 809515"/>
                    <a:gd name="connsiteY1" fmla="*/ 409727 h 1020147"/>
                    <a:gd name="connsiteX2" fmla="*/ 48789 w 809515"/>
                    <a:gd name="connsiteY2" fmla="*/ 482555 h 1020147"/>
                    <a:gd name="connsiteX3" fmla="*/ 295596 w 809515"/>
                    <a:gd name="connsiteY3" fmla="*/ 850743 h 1020147"/>
                    <a:gd name="connsiteX4" fmla="*/ 315826 w 809515"/>
                    <a:gd name="connsiteY4" fmla="*/ 870973 h 1020147"/>
                    <a:gd name="connsiteX5" fmla="*/ 368424 w 809515"/>
                    <a:gd name="connsiteY5" fmla="*/ 883111 h 1020147"/>
                    <a:gd name="connsiteX6" fmla="*/ 647600 w 809515"/>
                    <a:gd name="connsiteY6" fmla="*/ 976170 h 1020147"/>
                    <a:gd name="connsiteX7" fmla="*/ 675922 w 809515"/>
                    <a:gd name="connsiteY7" fmla="*/ 988308 h 1020147"/>
                    <a:gd name="connsiteX8" fmla="*/ 704244 w 809515"/>
                    <a:gd name="connsiteY8" fmla="*/ 988308 h 1020147"/>
                    <a:gd name="connsiteX9" fmla="*/ 793256 w 809515"/>
                    <a:gd name="connsiteY9" fmla="*/ 988308 h 1020147"/>
                    <a:gd name="connsiteX10" fmla="*/ 805394 w 809515"/>
                    <a:gd name="connsiteY10" fmla="*/ 988308 h 1020147"/>
                    <a:gd name="connsiteX11" fmla="*/ 805394 w 809515"/>
                    <a:gd name="connsiteY11" fmla="*/ 964032 h 1020147"/>
                    <a:gd name="connsiteX12" fmla="*/ 809440 w 809515"/>
                    <a:gd name="connsiteY12" fmla="*/ 312623 h 1020147"/>
                    <a:gd name="connsiteX13" fmla="*/ 801348 w 809515"/>
                    <a:gd name="connsiteY13" fmla="*/ 203380 h 1020147"/>
                    <a:gd name="connsiteX14" fmla="*/ 805394 w 809515"/>
                    <a:gd name="connsiteY14" fmla="*/ 195288 h 1020147"/>
                    <a:gd name="connsiteX15" fmla="*/ 768980 w 809515"/>
                    <a:gd name="connsiteY15" fmla="*/ 195288 h 1020147"/>
                    <a:gd name="connsiteX16" fmla="*/ 477667 w 809515"/>
                    <a:gd name="connsiteY16" fmla="*/ 191242 h 1020147"/>
                    <a:gd name="connsiteX17" fmla="*/ 461483 w 809515"/>
                    <a:gd name="connsiteY17" fmla="*/ 191242 h 1020147"/>
                    <a:gd name="connsiteX18" fmla="*/ 465529 w 809515"/>
                    <a:gd name="connsiteY18" fmla="*/ 158874 h 1020147"/>
                    <a:gd name="connsiteX19" fmla="*/ 465529 w 809515"/>
                    <a:gd name="connsiteY19" fmla="*/ 17263 h 1020147"/>
                    <a:gd name="connsiteX20" fmla="*/ 461483 w 809515"/>
                    <a:gd name="connsiteY20" fmla="*/ 1079 h 1020147"/>
                    <a:gd name="connsiteX21" fmla="*/ 77111 w 809515"/>
                    <a:gd name="connsiteY21" fmla="*/ 5125 h 1020147"/>
                    <a:gd name="connsiteX22" fmla="*/ 4283 w 809515"/>
                    <a:gd name="connsiteY22" fmla="*/ 1079 h 1020147"/>
                    <a:gd name="connsiteX0" fmla="*/ 2657 w 807889"/>
                    <a:gd name="connsiteY0" fmla="*/ 1079 h 1020147"/>
                    <a:gd name="connsiteX1" fmla="*/ 2657 w 807889"/>
                    <a:gd name="connsiteY1" fmla="*/ 409727 h 1020147"/>
                    <a:gd name="connsiteX2" fmla="*/ 47163 w 807889"/>
                    <a:gd name="connsiteY2" fmla="*/ 482555 h 1020147"/>
                    <a:gd name="connsiteX3" fmla="*/ 293970 w 807889"/>
                    <a:gd name="connsiteY3" fmla="*/ 850743 h 1020147"/>
                    <a:gd name="connsiteX4" fmla="*/ 314200 w 807889"/>
                    <a:gd name="connsiteY4" fmla="*/ 870973 h 1020147"/>
                    <a:gd name="connsiteX5" fmla="*/ 366798 w 807889"/>
                    <a:gd name="connsiteY5" fmla="*/ 883111 h 1020147"/>
                    <a:gd name="connsiteX6" fmla="*/ 645974 w 807889"/>
                    <a:gd name="connsiteY6" fmla="*/ 976170 h 1020147"/>
                    <a:gd name="connsiteX7" fmla="*/ 674296 w 807889"/>
                    <a:gd name="connsiteY7" fmla="*/ 988308 h 1020147"/>
                    <a:gd name="connsiteX8" fmla="*/ 702618 w 807889"/>
                    <a:gd name="connsiteY8" fmla="*/ 988308 h 1020147"/>
                    <a:gd name="connsiteX9" fmla="*/ 791630 w 807889"/>
                    <a:gd name="connsiteY9" fmla="*/ 988308 h 1020147"/>
                    <a:gd name="connsiteX10" fmla="*/ 803768 w 807889"/>
                    <a:gd name="connsiteY10" fmla="*/ 988308 h 1020147"/>
                    <a:gd name="connsiteX11" fmla="*/ 803768 w 807889"/>
                    <a:gd name="connsiteY11" fmla="*/ 964032 h 1020147"/>
                    <a:gd name="connsiteX12" fmla="*/ 807814 w 807889"/>
                    <a:gd name="connsiteY12" fmla="*/ 312623 h 1020147"/>
                    <a:gd name="connsiteX13" fmla="*/ 799722 w 807889"/>
                    <a:gd name="connsiteY13" fmla="*/ 203380 h 1020147"/>
                    <a:gd name="connsiteX14" fmla="*/ 803768 w 807889"/>
                    <a:gd name="connsiteY14" fmla="*/ 195288 h 1020147"/>
                    <a:gd name="connsiteX15" fmla="*/ 767354 w 807889"/>
                    <a:gd name="connsiteY15" fmla="*/ 195288 h 1020147"/>
                    <a:gd name="connsiteX16" fmla="*/ 476041 w 807889"/>
                    <a:gd name="connsiteY16" fmla="*/ 191242 h 1020147"/>
                    <a:gd name="connsiteX17" fmla="*/ 459857 w 807889"/>
                    <a:gd name="connsiteY17" fmla="*/ 191242 h 1020147"/>
                    <a:gd name="connsiteX18" fmla="*/ 463903 w 807889"/>
                    <a:gd name="connsiteY18" fmla="*/ 158874 h 1020147"/>
                    <a:gd name="connsiteX19" fmla="*/ 463903 w 807889"/>
                    <a:gd name="connsiteY19" fmla="*/ 17263 h 1020147"/>
                    <a:gd name="connsiteX20" fmla="*/ 459857 w 807889"/>
                    <a:gd name="connsiteY20" fmla="*/ 1079 h 1020147"/>
                    <a:gd name="connsiteX21" fmla="*/ 75485 w 807889"/>
                    <a:gd name="connsiteY21" fmla="*/ 5125 h 1020147"/>
                    <a:gd name="connsiteX22" fmla="*/ 2657 w 807889"/>
                    <a:gd name="connsiteY22" fmla="*/ 1079 h 1020147"/>
                    <a:gd name="connsiteX0" fmla="*/ 4856 w 810088"/>
                    <a:gd name="connsiteY0" fmla="*/ 1079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079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4856 w 810088"/>
                    <a:gd name="connsiteY0" fmla="*/ 13217 h 1020147"/>
                    <a:gd name="connsiteX1" fmla="*/ 4856 w 810088"/>
                    <a:gd name="connsiteY1" fmla="*/ 409727 h 1020147"/>
                    <a:gd name="connsiteX2" fmla="*/ 57454 w 810088"/>
                    <a:gd name="connsiteY2" fmla="*/ 502785 h 1020147"/>
                    <a:gd name="connsiteX3" fmla="*/ 296169 w 810088"/>
                    <a:gd name="connsiteY3" fmla="*/ 850743 h 1020147"/>
                    <a:gd name="connsiteX4" fmla="*/ 316399 w 810088"/>
                    <a:gd name="connsiteY4" fmla="*/ 870973 h 1020147"/>
                    <a:gd name="connsiteX5" fmla="*/ 368997 w 810088"/>
                    <a:gd name="connsiteY5" fmla="*/ 883111 h 1020147"/>
                    <a:gd name="connsiteX6" fmla="*/ 648173 w 810088"/>
                    <a:gd name="connsiteY6" fmla="*/ 976170 h 1020147"/>
                    <a:gd name="connsiteX7" fmla="*/ 676495 w 810088"/>
                    <a:gd name="connsiteY7" fmla="*/ 988308 h 1020147"/>
                    <a:gd name="connsiteX8" fmla="*/ 704817 w 810088"/>
                    <a:gd name="connsiteY8" fmla="*/ 988308 h 1020147"/>
                    <a:gd name="connsiteX9" fmla="*/ 793829 w 810088"/>
                    <a:gd name="connsiteY9" fmla="*/ 988308 h 1020147"/>
                    <a:gd name="connsiteX10" fmla="*/ 805967 w 810088"/>
                    <a:gd name="connsiteY10" fmla="*/ 988308 h 1020147"/>
                    <a:gd name="connsiteX11" fmla="*/ 805967 w 810088"/>
                    <a:gd name="connsiteY11" fmla="*/ 964032 h 1020147"/>
                    <a:gd name="connsiteX12" fmla="*/ 810013 w 810088"/>
                    <a:gd name="connsiteY12" fmla="*/ 312623 h 1020147"/>
                    <a:gd name="connsiteX13" fmla="*/ 801921 w 810088"/>
                    <a:gd name="connsiteY13" fmla="*/ 203380 h 1020147"/>
                    <a:gd name="connsiteX14" fmla="*/ 805967 w 810088"/>
                    <a:gd name="connsiteY14" fmla="*/ 195288 h 1020147"/>
                    <a:gd name="connsiteX15" fmla="*/ 769553 w 810088"/>
                    <a:gd name="connsiteY15" fmla="*/ 195288 h 1020147"/>
                    <a:gd name="connsiteX16" fmla="*/ 478240 w 810088"/>
                    <a:gd name="connsiteY16" fmla="*/ 191242 h 1020147"/>
                    <a:gd name="connsiteX17" fmla="*/ 462056 w 810088"/>
                    <a:gd name="connsiteY17" fmla="*/ 191242 h 1020147"/>
                    <a:gd name="connsiteX18" fmla="*/ 466102 w 810088"/>
                    <a:gd name="connsiteY18" fmla="*/ 158874 h 1020147"/>
                    <a:gd name="connsiteX19" fmla="*/ 466102 w 810088"/>
                    <a:gd name="connsiteY19" fmla="*/ 17263 h 1020147"/>
                    <a:gd name="connsiteX20" fmla="*/ 462056 w 810088"/>
                    <a:gd name="connsiteY20" fmla="*/ 1079 h 1020147"/>
                    <a:gd name="connsiteX21" fmla="*/ 77684 w 810088"/>
                    <a:gd name="connsiteY21" fmla="*/ 5125 h 1020147"/>
                    <a:gd name="connsiteX22" fmla="*/ 4856 w 810088"/>
                    <a:gd name="connsiteY22" fmla="*/ 13217 h 1020147"/>
                    <a:gd name="connsiteX0" fmla="*/ 3823 w 809055"/>
                    <a:gd name="connsiteY0" fmla="*/ 13217 h 1020147"/>
                    <a:gd name="connsiteX1" fmla="*/ 3823 w 809055"/>
                    <a:gd name="connsiteY1" fmla="*/ 409727 h 1020147"/>
                    <a:gd name="connsiteX2" fmla="*/ 56421 w 809055"/>
                    <a:gd name="connsiteY2" fmla="*/ 502785 h 1020147"/>
                    <a:gd name="connsiteX3" fmla="*/ 295136 w 809055"/>
                    <a:gd name="connsiteY3" fmla="*/ 850743 h 1020147"/>
                    <a:gd name="connsiteX4" fmla="*/ 315366 w 809055"/>
                    <a:gd name="connsiteY4" fmla="*/ 870973 h 1020147"/>
                    <a:gd name="connsiteX5" fmla="*/ 367964 w 809055"/>
                    <a:gd name="connsiteY5" fmla="*/ 883111 h 1020147"/>
                    <a:gd name="connsiteX6" fmla="*/ 647140 w 809055"/>
                    <a:gd name="connsiteY6" fmla="*/ 976170 h 1020147"/>
                    <a:gd name="connsiteX7" fmla="*/ 675462 w 809055"/>
                    <a:gd name="connsiteY7" fmla="*/ 988308 h 1020147"/>
                    <a:gd name="connsiteX8" fmla="*/ 703784 w 809055"/>
                    <a:gd name="connsiteY8" fmla="*/ 988308 h 1020147"/>
                    <a:gd name="connsiteX9" fmla="*/ 792796 w 809055"/>
                    <a:gd name="connsiteY9" fmla="*/ 988308 h 1020147"/>
                    <a:gd name="connsiteX10" fmla="*/ 804934 w 809055"/>
                    <a:gd name="connsiteY10" fmla="*/ 988308 h 1020147"/>
                    <a:gd name="connsiteX11" fmla="*/ 804934 w 809055"/>
                    <a:gd name="connsiteY11" fmla="*/ 964032 h 1020147"/>
                    <a:gd name="connsiteX12" fmla="*/ 808980 w 809055"/>
                    <a:gd name="connsiteY12" fmla="*/ 312623 h 1020147"/>
                    <a:gd name="connsiteX13" fmla="*/ 800888 w 809055"/>
                    <a:gd name="connsiteY13" fmla="*/ 203380 h 1020147"/>
                    <a:gd name="connsiteX14" fmla="*/ 804934 w 809055"/>
                    <a:gd name="connsiteY14" fmla="*/ 195288 h 1020147"/>
                    <a:gd name="connsiteX15" fmla="*/ 768520 w 809055"/>
                    <a:gd name="connsiteY15" fmla="*/ 195288 h 1020147"/>
                    <a:gd name="connsiteX16" fmla="*/ 477207 w 809055"/>
                    <a:gd name="connsiteY16" fmla="*/ 191242 h 1020147"/>
                    <a:gd name="connsiteX17" fmla="*/ 461023 w 809055"/>
                    <a:gd name="connsiteY17" fmla="*/ 191242 h 1020147"/>
                    <a:gd name="connsiteX18" fmla="*/ 465069 w 809055"/>
                    <a:gd name="connsiteY18" fmla="*/ 158874 h 1020147"/>
                    <a:gd name="connsiteX19" fmla="*/ 465069 w 809055"/>
                    <a:gd name="connsiteY19" fmla="*/ 17263 h 1020147"/>
                    <a:gd name="connsiteX20" fmla="*/ 461023 w 809055"/>
                    <a:gd name="connsiteY20" fmla="*/ 1079 h 1020147"/>
                    <a:gd name="connsiteX21" fmla="*/ 76651 w 809055"/>
                    <a:gd name="connsiteY21" fmla="*/ 5125 h 1020147"/>
                    <a:gd name="connsiteX22" fmla="*/ 3823 w 809055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0 w 805232"/>
                    <a:gd name="connsiteY0" fmla="*/ 13217 h 1020147"/>
                    <a:gd name="connsiteX1" fmla="*/ 8092 w 805232"/>
                    <a:gd name="connsiteY1" fmla="*/ 417819 h 1020147"/>
                    <a:gd name="connsiteX2" fmla="*/ 52598 w 805232"/>
                    <a:gd name="connsiteY2" fmla="*/ 502785 h 1020147"/>
                    <a:gd name="connsiteX3" fmla="*/ 291313 w 805232"/>
                    <a:gd name="connsiteY3" fmla="*/ 850743 h 1020147"/>
                    <a:gd name="connsiteX4" fmla="*/ 311543 w 805232"/>
                    <a:gd name="connsiteY4" fmla="*/ 870973 h 1020147"/>
                    <a:gd name="connsiteX5" fmla="*/ 364141 w 805232"/>
                    <a:gd name="connsiteY5" fmla="*/ 883111 h 1020147"/>
                    <a:gd name="connsiteX6" fmla="*/ 643317 w 805232"/>
                    <a:gd name="connsiteY6" fmla="*/ 976170 h 1020147"/>
                    <a:gd name="connsiteX7" fmla="*/ 671639 w 805232"/>
                    <a:gd name="connsiteY7" fmla="*/ 988308 h 1020147"/>
                    <a:gd name="connsiteX8" fmla="*/ 699961 w 805232"/>
                    <a:gd name="connsiteY8" fmla="*/ 988308 h 1020147"/>
                    <a:gd name="connsiteX9" fmla="*/ 788973 w 805232"/>
                    <a:gd name="connsiteY9" fmla="*/ 988308 h 1020147"/>
                    <a:gd name="connsiteX10" fmla="*/ 801111 w 805232"/>
                    <a:gd name="connsiteY10" fmla="*/ 988308 h 1020147"/>
                    <a:gd name="connsiteX11" fmla="*/ 801111 w 805232"/>
                    <a:gd name="connsiteY11" fmla="*/ 964032 h 1020147"/>
                    <a:gd name="connsiteX12" fmla="*/ 805157 w 805232"/>
                    <a:gd name="connsiteY12" fmla="*/ 312623 h 1020147"/>
                    <a:gd name="connsiteX13" fmla="*/ 797065 w 805232"/>
                    <a:gd name="connsiteY13" fmla="*/ 203380 h 1020147"/>
                    <a:gd name="connsiteX14" fmla="*/ 801111 w 805232"/>
                    <a:gd name="connsiteY14" fmla="*/ 195288 h 1020147"/>
                    <a:gd name="connsiteX15" fmla="*/ 764697 w 805232"/>
                    <a:gd name="connsiteY15" fmla="*/ 195288 h 1020147"/>
                    <a:gd name="connsiteX16" fmla="*/ 473384 w 805232"/>
                    <a:gd name="connsiteY16" fmla="*/ 191242 h 1020147"/>
                    <a:gd name="connsiteX17" fmla="*/ 457200 w 805232"/>
                    <a:gd name="connsiteY17" fmla="*/ 191242 h 1020147"/>
                    <a:gd name="connsiteX18" fmla="*/ 461246 w 805232"/>
                    <a:gd name="connsiteY18" fmla="*/ 158874 h 1020147"/>
                    <a:gd name="connsiteX19" fmla="*/ 461246 w 805232"/>
                    <a:gd name="connsiteY19" fmla="*/ 17263 h 1020147"/>
                    <a:gd name="connsiteX20" fmla="*/ 457200 w 805232"/>
                    <a:gd name="connsiteY20" fmla="*/ 1079 h 1020147"/>
                    <a:gd name="connsiteX21" fmla="*/ 72828 w 805232"/>
                    <a:gd name="connsiteY21" fmla="*/ 5125 h 1020147"/>
                    <a:gd name="connsiteX22" fmla="*/ 0 w 805232"/>
                    <a:gd name="connsiteY22" fmla="*/ 13217 h 1020147"/>
                    <a:gd name="connsiteX0" fmla="*/ 3224 w 800364"/>
                    <a:gd name="connsiteY0" fmla="*/ 17263 h 1020147"/>
                    <a:gd name="connsiteX1" fmla="*/ 3224 w 800364"/>
                    <a:gd name="connsiteY1" fmla="*/ 417819 h 1020147"/>
                    <a:gd name="connsiteX2" fmla="*/ 47730 w 800364"/>
                    <a:gd name="connsiteY2" fmla="*/ 502785 h 1020147"/>
                    <a:gd name="connsiteX3" fmla="*/ 286445 w 800364"/>
                    <a:gd name="connsiteY3" fmla="*/ 850743 h 1020147"/>
                    <a:gd name="connsiteX4" fmla="*/ 306675 w 800364"/>
                    <a:gd name="connsiteY4" fmla="*/ 870973 h 1020147"/>
                    <a:gd name="connsiteX5" fmla="*/ 359273 w 800364"/>
                    <a:gd name="connsiteY5" fmla="*/ 883111 h 1020147"/>
                    <a:gd name="connsiteX6" fmla="*/ 638449 w 800364"/>
                    <a:gd name="connsiteY6" fmla="*/ 976170 h 1020147"/>
                    <a:gd name="connsiteX7" fmla="*/ 666771 w 800364"/>
                    <a:gd name="connsiteY7" fmla="*/ 988308 h 1020147"/>
                    <a:gd name="connsiteX8" fmla="*/ 695093 w 800364"/>
                    <a:gd name="connsiteY8" fmla="*/ 988308 h 1020147"/>
                    <a:gd name="connsiteX9" fmla="*/ 784105 w 800364"/>
                    <a:gd name="connsiteY9" fmla="*/ 988308 h 1020147"/>
                    <a:gd name="connsiteX10" fmla="*/ 796243 w 800364"/>
                    <a:gd name="connsiteY10" fmla="*/ 988308 h 1020147"/>
                    <a:gd name="connsiteX11" fmla="*/ 796243 w 800364"/>
                    <a:gd name="connsiteY11" fmla="*/ 964032 h 1020147"/>
                    <a:gd name="connsiteX12" fmla="*/ 800289 w 800364"/>
                    <a:gd name="connsiteY12" fmla="*/ 312623 h 1020147"/>
                    <a:gd name="connsiteX13" fmla="*/ 792197 w 800364"/>
                    <a:gd name="connsiteY13" fmla="*/ 203380 h 1020147"/>
                    <a:gd name="connsiteX14" fmla="*/ 796243 w 800364"/>
                    <a:gd name="connsiteY14" fmla="*/ 195288 h 1020147"/>
                    <a:gd name="connsiteX15" fmla="*/ 759829 w 800364"/>
                    <a:gd name="connsiteY15" fmla="*/ 195288 h 1020147"/>
                    <a:gd name="connsiteX16" fmla="*/ 468516 w 800364"/>
                    <a:gd name="connsiteY16" fmla="*/ 191242 h 1020147"/>
                    <a:gd name="connsiteX17" fmla="*/ 452332 w 800364"/>
                    <a:gd name="connsiteY17" fmla="*/ 191242 h 1020147"/>
                    <a:gd name="connsiteX18" fmla="*/ 456378 w 800364"/>
                    <a:gd name="connsiteY18" fmla="*/ 158874 h 1020147"/>
                    <a:gd name="connsiteX19" fmla="*/ 456378 w 800364"/>
                    <a:gd name="connsiteY19" fmla="*/ 17263 h 1020147"/>
                    <a:gd name="connsiteX20" fmla="*/ 452332 w 800364"/>
                    <a:gd name="connsiteY20" fmla="*/ 1079 h 1020147"/>
                    <a:gd name="connsiteX21" fmla="*/ 67960 w 800364"/>
                    <a:gd name="connsiteY21" fmla="*/ 5125 h 1020147"/>
                    <a:gd name="connsiteX22" fmla="*/ 3224 w 800364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7263 h 1020147"/>
                    <a:gd name="connsiteX1" fmla="*/ 4122 w 801262"/>
                    <a:gd name="connsiteY1" fmla="*/ 417819 h 1020147"/>
                    <a:gd name="connsiteX2" fmla="*/ 60766 w 801262"/>
                    <a:gd name="connsiteY2" fmla="*/ 531108 h 1020147"/>
                    <a:gd name="connsiteX3" fmla="*/ 287343 w 801262"/>
                    <a:gd name="connsiteY3" fmla="*/ 850743 h 1020147"/>
                    <a:gd name="connsiteX4" fmla="*/ 307573 w 801262"/>
                    <a:gd name="connsiteY4" fmla="*/ 870973 h 1020147"/>
                    <a:gd name="connsiteX5" fmla="*/ 360171 w 801262"/>
                    <a:gd name="connsiteY5" fmla="*/ 883111 h 1020147"/>
                    <a:gd name="connsiteX6" fmla="*/ 639347 w 801262"/>
                    <a:gd name="connsiteY6" fmla="*/ 976170 h 1020147"/>
                    <a:gd name="connsiteX7" fmla="*/ 667669 w 801262"/>
                    <a:gd name="connsiteY7" fmla="*/ 988308 h 1020147"/>
                    <a:gd name="connsiteX8" fmla="*/ 695991 w 801262"/>
                    <a:gd name="connsiteY8" fmla="*/ 988308 h 1020147"/>
                    <a:gd name="connsiteX9" fmla="*/ 785003 w 801262"/>
                    <a:gd name="connsiteY9" fmla="*/ 988308 h 1020147"/>
                    <a:gd name="connsiteX10" fmla="*/ 797141 w 801262"/>
                    <a:gd name="connsiteY10" fmla="*/ 988308 h 1020147"/>
                    <a:gd name="connsiteX11" fmla="*/ 797141 w 801262"/>
                    <a:gd name="connsiteY11" fmla="*/ 964032 h 1020147"/>
                    <a:gd name="connsiteX12" fmla="*/ 801187 w 801262"/>
                    <a:gd name="connsiteY12" fmla="*/ 312623 h 1020147"/>
                    <a:gd name="connsiteX13" fmla="*/ 793095 w 801262"/>
                    <a:gd name="connsiteY13" fmla="*/ 203380 h 1020147"/>
                    <a:gd name="connsiteX14" fmla="*/ 797141 w 801262"/>
                    <a:gd name="connsiteY14" fmla="*/ 195288 h 1020147"/>
                    <a:gd name="connsiteX15" fmla="*/ 760727 w 801262"/>
                    <a:gd name="connsiteY15" fmla="*/ 195288 h 1020147"/>
                    <a:gd name="connsiteX16" fmla="*/ 469414 w 801262"/>
                    <a:gd name="connsiteY16" fmla="*/ 191242 h 1020147"/>
                    <a:gd name="connsiteX17" fmla="*/ 453230 w 801262"/>
                    <a:gd name="connsiteY17" fmla="*/ 191242 h 1020147"/>
                    <a:gd name="connsiteX18" fmla="*/ 457276 w 801262"/>
                    <a:gd name="connsiteY18" fmla="*/ 158874 h 1020147"/>
                    <a:gd name="connsiteX19" fmla="*/ 457276 w 801262"/>
                    <a:gd name="connsiteY19" fmla="*/ 17263 h 1020147"/>
                    <a:gd name="connsiteX20" fmla="*/ 453230 w 801262"/>
                    <a:gd name="connsiteY20" fmla="*/ 1079 h 1020147"/>
                    <a:gd name="connsiteX21" fmla="*/ 68858 w 801262"/>
                    <a:gd name="connsiteY21" fmla="*/ 5125 h 1020147"/>
                    <a:gd name="connsiteX22" fmla="*/ 4122 w 801262"/>
                    <a:gd name="connsiteY22" fmla="*/ 17263 h 10201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53230 w 801262"/>
                    <a:gd name="connsiteY17" fmla="*/ 188942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4963 h 1017847"/>
                    <a:gd name="connsiteX1" fmla="*/ 4122 w 801262"/>
                    <a:gd name="connsiteY1" fmla="*/ 415519 h 1017847"/>
                    <a:gd name="connsiteX2" fmla="*/ 60766 w 801262"/>
                    <a:gd name="connsiteY2" fmla="*/ 528808 h 1017847"/>
                    <a:gd name="connsiteX3" fmla="*/ 287343 w 801262"/>
                    <a:gd name="connsiteY3" fmla="*/ 848443 h 1017847"/>
                    <a:gd name="connsiteX4" fmla="*/ 307573 w 801262"/>
                    <a:gd name="connsiteY4" fmla="*/ 868673 h 1017847"/>
                    <a:gd name="connsiteX5" fmla="*/ 360171 w 801262"/>
                    <a:gd name="connsiteY5" fmla="*/ 880811 h 1017847"/>
                    <a:gd name="connsiteX6" fmla="*/ 639347 w 801262"/>
                    <a:gd name="connsiteY6" fmla="*/ 973870 h 1017847"/>
                    <a:gd name="connsiteX7" fmla="*/ 667669 w 801262"/>
                    <a:gd name="connsiteY7" fmla="*/ 986008 h 1017847"/>
                    <a:gd name="connsiteX8" fmla="*/ 695991 w 801262"/>
                    <a:gd name="connsiteY8" fmla="*/ 986008 h 1017847"/>
                    <a:gd name="connsiteX9" fmla="*/ 785003 w 801262"/>
                    <a:gd name="connsiteY9" fmla="*/ 986008 h 1017847"/>
                    <a:gd name="connsiteX10" fmla="*/ 797141 w 801262"/>
                    <a:gd name="connsiteY10" fmla="*/ 986008 h 1017847"/>
                    <a:gd name="connsiteX11" fmla="*/ 797141 w 801262"/>
                    <a:gd name="connsiteY11" fmla="*/ 961732 h 1017847"/>
                    <a:gd name="connsiteX12" fmla="*/ 801187 w 801262"/>
                    <a:gd name="connsiteY12" fmla="*/ 310323 h 1017847"/>
                    <a:gd name="connsiteX13" fmla="*/ 793095 w 801262"/>
                    <a:gd name="connsiteY13" fmla="*/ 201080 h 1017847"/>
                    <a:gd name="connsiteX14" fmla="*/ 797141 w 801262"/>
                    <a:gd name="connsiteY14" fmla="*/ 192988 h 1017847"/>
                    <a:gd name="connsiteX15" fmla="*/ 760727 w 801262"/>
                    <a:gd name="connsiteY15" fmla="*/ 192988 h 1017847"/>
                    <a:gd name="connsiteX16" fmla="*/ 469414 w 801262"/>
                    <a:gd name="connsiteY16" fmla="*/ 188942 h 1017847"/>
                    <a:gd name="connsiteX17" fmla="*/ 481552 w 801262"/>
                    <a:gd name="connsiteY17" fmla="*/ 180850 h 1017847"/>
                    <a:gd name="connsiteX18" fmla="*/ 457276 w 801262"/>
                    <a:gd name="connsiteY18" fmla="*/ 156574 h 1017847"/>
                    <a:gd name="connsiteX19" fmla="*/ 457276 w 801262"/>
                    <a:gd name="connsiteY19" fmla="*/ 14963 h 1017847"/>
                    <a:gd name="connsiteX20" fmla="*/ 453230 w 801262"/>
                    <a:gd name="connsiteY20" fmla="*/ 2825 h 1017847"/>
                    <a:gd name="connsiteX21" fmla="*/ 68858 w 801262"/>
                    <a:gd name="connsiteY21" fmla="*/ 2825 h 1017847"/>
                    <a:gd name="connsiteX22" fmla="*/ 4122 w 801262"/>
                    <a:gd name="connsiteY22" fmla="*/ 14963 h 101784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81552 w 801262"/>
                    <a:gd name="connsiteY17" fmla="*/ 181390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3230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60171 w 801262"/>
                    <a:gd name="connsiteY5" fmla="*/ 881351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9347 w 801262"/>
                    <a:gd name="connsiteY6" fmla="*/ 974410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1018387"/>
                    <a:gd name="connsiteX1" fmla="*/ 4122 w 801262"/>
                    <a:gd name="connsiteY1" fmla="*/ 416059 h 1018387"/>
                    <a:gd name="connsiteX2" fmla="*/ 60766 w 801262"/>
                    <a:gd name="connsiteY2" fmla="*/ 529348 h 1018387"/>
                    <a:gd name="connsiteX3" fmla="*/ 287343 w 801262"/>
                    <a:gd name="connsiteY3" fmla="*/ 848983 h 1018387"/>
                    <a:gd name="connsiteX4" fmla="*/ 307573 w 801262"/>
                    <a:gd name="connsiteY4" fmla="*/ 869213 h 1018387"/>
                    <a:gd name="connsiteX5" fmla="*/ 356125 w 801262"/>
                    <a:gd name="connsiteY5" fmla="*/ 889443 h 1018387"/>
                    <a:gd name="connsiteX6" fmla="*/ 631254 w 801262"/>
                    <a:gd name="connsiteY6" fmla="*/ 982502 h 1018387"/>
                    <a:gd name="connsiteX7" fmla="*/ 667669 w 801262"/>
                    <a:gd name="connsiteY7" fmla="*/ 986548 h 1018387"/>
                    <a:gd name="connsiteX8" fmla="*/ 695991 w 801262"/>
                    <a:gd name="connsiteY8" fmla="*/ 986548 h 1018387"/>
                    <a:gd name="connsiteX9" fmla="*/ 785003 w 801262"/>
                    <a:gd name="connsiteY9" fmla="*/ 986548 h 1018387"/>
                    <a:gd name="connsiteX10" fmla="*/ 797141 w 801262"/>
                    <a:gd name="connsiteY10" fmla="*/ 986548 h 1018387"/>
                    <a:gd name="connsiteX11" fmla="*/ 797141 w 801262"/>
                    <a:gd name="connsiteY11" fmla="*/ 962272 h 1018387"/>
                    <a:gd name="connsiteX12" fmla="*/ 801187 w 801262"/>
                    <a:gd name="connsiteY12" fmla="*/ 310863 h 1018387"/>
                    <a:gd name="connsiteX13" fmla="*/ 793095 w 801262"/>
                    <a:gd name="connsiteY13" fmla="*/ 201620 h 1018387"/>
                    <a:gd name="connsiteX14" fmla="*/ 797141 w 801262"/>
                    <a:gd name="connsiteY14" fmla="*/ 193528 h 1018387"/>
                    <a:gd name="connsiteX15" fmla="*/ 760727 w 801262"/>
                    <a:gd name="connsiteY15" fmla="*/ 193528 h 1018387"/>
                    <a:gd name="connsiteX16" fmla="*/ 469414 w 801262"/>
                    <a:gd name="connsiteY16" fmla="*/ 189482 h 1018387"/>
                    <a:gd name="connsiteX17" fmla="*/ 461322 w 801262"/>
                    <a:gd name="connsiteY17" fmla="*/ 185436 h 1018387"/>
                    <a:gd name="connsiteX18" fmla="*/ 457276 w 801262"/>
                    <a:gd name="connsiteY18" fmla="*/ 165206 h 1018387"/>
                    <a:gd name="connsiteX19" fmla="*/ 457276 w 801262"/>
                    <a:gd name="connsiteY19" fmla="*/ 15503 h 1018387"/>
                    <a:gd name="connsiteX20" fmla="*/ 457276 w 801262"/>
                    <a:gd name="connsiteY20" fmla="*/ 3365 h 1018387"/>
                    <a:gd name="connsiteX21" fmla="*/ 68858 w 801262"/>
                    <a:gd name="connsiteY21" fmla="*/ 3365 h 1018387"/>
                    <a:gd name="connsiteX22" fmla="*/ 4122 w 801262"/>
                    <a:gd name="connsiteY22" fmla="*/ 15503 h 1018387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97141 w 801262"/>
                    <a:gd name="connsiteY14" fmla="*/ 193528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1262"/>
                    <a:gd name="connsiteY0" fmla="*/ 15503 h 994594"/>
                    <a:gd name="connsiteX1" fmla="*/ 4122 w 801262"/>
                    <a:gd name="connsiteY1" fmla="*/ 416059 h 994594"/>
                    <a:gd name="connsiteX2" fmla="*/ 60766 w 801262"/>
                    <a:gd name="connsiteY2" fmla="*/ 529348 h 994594"/>
                    <a:gd name="connsiteX3" fmla="*/ 287343 w 801262"/>
                    <a:gd name="connsiteY3" fmla="*/ 848983 h 994594"/>
                    <a:gd name="connsiteX4" fmla="*/ 307573 w 801262"/>
                    <a:gd name="connsiteY4" fmla="*/ 869213 h 994594"/>
                    <a:gd name="connsiteX5" fmla="*/ 356125 w 801262"/>
                    <a:gd name="connsiteY5" fmla="*/ 889443 h 994594"/>
                    <a:gd name="connsiteX6" fmla="*/ 631254 w 801262"/>
                    <a:gd name="connsiteY6" fmla="*/ 982502 h 994594"/>
                    <a:gd name="connsiteX7" fmla="*/ 667669 w 801262"/>
                    <a:gd name="connsiteY7" fmla="*/ 986548 h 994594"/>
                    <a:gd name="connsiteX8" fmla="*/ 695991 w 801262"/>
                    <a:gd name="connsiteY8" fmla="*/ 986548 h 994594"/>
                    <a:gd name="connsiteX9" fmla="*/ 785003 w 801262"/>
                    <a:gd name="connsiteY9" fmla="*/ 986548 h 994594"/>
                    <a:gd name="connsiteX10" fmla="*/ 797141 w 801262"/>
                    <a:gd name="connsiteY10" fmla="*/ 986548 h 994594"/>
                    <a:gd name="connsiteX11" fmla="*/ 797141 w 801262"/>
                    <a:gd name="connsiteY11" fmla="*/ 877918 h 994594"/>
                    <a:gd name="connsiteX12" fmla="*/ 801187 w 801262"/>
                    <a:gd name="connsiteY12" fmla="*/ 310863 h 994594"/>
                    <a:gd name="connsiteX13" fmla="*/ 793095 w 801262"/>
                    <a:gd name="connsiteY13" fmla="*/ 201620 h 994594"/>
                    <a:gd name="connsiteX14" fmla="*/ 753277 w 801262"/>
                    <a:gd name="connsiteY14" fmla="*/ 196902 h 994594"/>
                    <a:gd name="connsiteX15" fmla="*/ 760727 w 801262"/>
                    <a:gd name="connsiteY15" fmla="*/ 193528 h 994594"/>
                    <a:gd name="connsiteX16" fmla="*/ 469414 w 801262"/>
                    <a:gd name="connsiteY16" fmla="*/ 189482 h 994594"/>
                    <a:gd name="connsiteX17" fmla="*/ 461322 w 801262"/>
                    <a:gd name="connsiteY17" fmla="*/ 185436 h 994594"/>
                    <a:gd name="connsiteX18" fmla="*/ 457276 w 801262"/>
                    <a:gd name="connsiteY18" fmla="*/ 165206 h 994594"/>
                    <a:gd name="connsiteX19" fmla="*/ 457276 w 801262"/>
                    <a:gd name="connsiteY19" fmla="*/ 15503 h 994594"/>
                    <a:gd name="connsiteX20" fmla="*/ 457276 w 801262"/>
                    <a:gd name="connsiteY20" fmla="*/ 3365 h 994594"/>
                    <a:gd name="connsiteX21" fmla="*/ 68858 w 801262"/>
                    <a:gd name="connsiteY21" fmla="*/ 3365 h 994594"/>
                    <a:gd name="connsiteX22" fmla="*/ 4122 w 801262"/>
                    <a:gd name="connsiteY22" fmla="*/ 15503 h 994594"/>
                    <a:gd name="connsiteX0" fmla="*/ 4122 w 809337"/>
                    <a:gd name="connsiteY0" fmla="*/ 15503 h 994594"/>
                    <a:gd name="connsiteX1" fmla="*/ 4122 w 809337"/>
                    <a:gd name="connsiteY1" fmla="*/ 416059 h 994594"/>
                    <a:gd name="connsiteX2" fmla="*/ 60766 w 809337"/>
                    <a:gd name="connsiteY2" fmla="*/ 529348 h 994594"/>
                    <a:gd name="connsiteX3" fmla="*/ 287343 w 809337"/>
                    <a:gd name="connsiteY3" fmla="*/ 848983 h 994594"/>
                    <a:gd name="connsiteX4" fmla="*/ 307573 w 809337"/>
                    <a:gd name="connsiteY4" fmla="*/ 869213 h 994594"/>
                    <a:gd name="connsiteX5" fmla="*/ 356125 w 809337"/>
                    <a:gd name="connsiteY5" fmla="*/ 889443 h 994594"/>
                    <a:gd name="connsiteX6" fmla="*/ 631254 w 809337"/>
                    <a:gd name="connsiteY6" fmla="*/ 982502 h 994594"/>
                    <a:gd name="connsiteX7" fmla="*/ 667669 w 809337"/>
                    <a:gd name="connsiteY7" fmla="*/ 986548 h 994594"/>
                    <a:gd name="connsiteX8" fmla="*/ 695991 w 809337"/>
                    <a:gd name="connsiteY8" fmla="*/ 986548 h 994594"/>
                    <a:gd name="connsiteX9" fmla="*/ 785003 w 809337"/>
                    <a:gd name="connsiteY9" fmla="*/ 986548 h 994594"/>
                    <a:gd name="connsiteX10" fmla="*/ 797141 w 809337"/>
                    <a:gd name="connsiteY10" fmla="*/ 986548 h 994594"/>
                    <a:gd name="connsiteX11" fmla="*/ 797141 w 809337"/>
                    <a:gd name="connsiteY11" fmla="*/ 877918 h 994594"/>
                    <a:gd name="connsiteX12" fmla="*/ 801187 w 809337"/>
                    <a:gd name="connsiteY12" fmla="*/ 310863 h 994594"/>
                    <a:gd name="connsiteX13" fmla="*/ 806592 w 809337"/>
                    <a:gd name="connsiteY13" fmla="*/ 204994 h 994594"/>
                    <a:gd name="connsiteX14" fmla="*/ 753277 w 809337"/>
                    <a:gd name="connsiteY14" fmla="*/ 196902 h 994594"/>
                    <a:gd name="connsiteX15" fmla="*/ 760727 w 809337"/>
                    <a:gd name="connsiteY15" fmla="*/ 193528 h 994594"/>
                    <a:gd name="connsiteX16" fmla="*/ 469414 w 809337"/>
                    <a:gd name="connsiteY16" fmla="*/ 189482 h 994594"/>
                    <a:gd name="connsiteX17" fmla="*/ 461322 w 809337"/>
                    <a:gd name="connsiteY17" fmla="*/ 185436 h 994594"/>
                    <a:gd name="connsiteX18" fmla="*/ 457276 w 809337"/>
                    <a:gd name="connsiteY18" fmla="*/ 165206 h 994594"/>
                    <a:gd name="connsiteX19" fmla="*/ 457276 w 809337"/>
                    <a:gd name="connsiteY19" fmla="*/ 15503 h 994594"/>
                    <a:gd name="connsiteX20" fmla="*/ 457276 w 809337"/>
                    <a:gd name="connsiteY20" fmla="*/ 3365 h 994594"/>
                    <a:gd name="connsiteX21" fmla="*/ 68858 w 809337"/>
                    <a:gd name="connsiteY21" fmla="*/ 3365 h 994594"/>
                    <a:gd name="connsiteX22" fmla="*/ 4122 w 809337"/>
                    <a:gd name="connsiteY22" fmla="*/ 15503 h 994594"/>
                    <a:gd name="connsiteX0" fmla="*/ 4122 w 803899"/>
                    <a:gd name="connsiteY0" fmla="*/ 15503 h 994594"/>
                    <a:gd name="connsiteX1" fmla="*/ 4122 w 803899"/>
                    <a:gd name="connsiteY1" fmla="*/ 416059 h 994594"/>
                    <a:gd name="connsiteX2" fmla="*/ 60766 w 803899"/>
                    <a:gd name="connsiteY2" fmla="*/ 529348 h 994594"/>
                    <a:gd name="connsiteX3" fmla="*/ 287343 w 803899"/>
                    <a:gd name="connsiteY3" fmla="*/ 848983 h 994594"/>
                    <a:gd name="connsiteX4" fmla="*/ 307573 w 803899"/>
                    <a:gd name="connsiteY4" fmla="*/ 869213 h 994594"/>
                    <a:gd name="connsiteX5" fmla="*/ 356125 w 803899"/>
                    <a:gd name="connsiteY5" fmla="*/ 889443 h 994594"/>
                    <a:gd name="connsiteX6" fmla="*/ 631254 w 803899"/>
                    <a:gd name="connsiteY6" fmla="*/ 982502 h 994594"/>
                    <a:gd name="connsiteX7" fmla="*/ 667669 w 803899"/>
                    <a:gd name="connsiteY7" fmla="*/ 986548 h 994594"/>
                    <a:gd name="connsiteX8" fmla="*/ 695991 w 803899"/>
                    <a:gd name="connsiteY8" fmla="*/ 986548 h 994594"/>
                    <a:gd name="connsiteX9" fmla="*/ 785003 w 803899"/>
                    <a:gd name="connsiteY9" fmla="*/ 986548 h 994594"/>
                    <a:gd name="connsiteX10" fmla="*/ 797141 w 803899"/>
                    <a:gd name="connsiteY10" fmla="*/ 986548 h 994594"/>
                    <a:gd name="connsiteX11" fmla="*/ 797141 w 803899"/>
                    <a:gd name="connsiteY11" fmla="*/ 877918 h 994594"/>
                    <a:gd name="connsiteX12" fmla="*/ 801187 w 803899"/>
                    <a:gd name="connsiteY12" fmla="*/ 310863 h 994594"/>
                    <a:gd name="connsiteX13" fmla="*/ 799844 w 803899"/>
                    <a:gd name="connsiteY13" fmla="*/ 208368 h 994594"/>
                    <a:gd name="connsiteX14" fmla="*/ 753277 w 803899"/>
                    <a:gd name="connsiteY14" fmla="*/ 196902 h 994594"/>
                    <a:gd name="connsiteX15" fmla="*/ 760727 w 803899"/>
                    <a:gd name="connsiteY15" fmla="*/ 193528 h 994594"/>
                    <a:gd name="connsiteX16" fmla="*/ 469414 w 803899"/>
                    <a:gd name="connsiteY16" fmla="*/ 189482 h 994594"/>
                    <a:gd name="connsiteX17" fmla="*/ 461322 w 803899"/>
                    <a:gd name="connsiteY17" fmla="*/ 185436 h 994594"/>
                    <a:gd name="connsiteX18" fmla="*/ 457276 w 803899"/>
                    <a:gd name="connsiteY18" fmla="*/ 165206 h 994594"/>
                    <a:gd name="connsiteX19" fmla="*/ 457276 w 803899"/>
                    <a:gd name="connsiteY19" fmla="*/ 15503 h 994594"/>
                    <a:gd name="connsiteX20" fmla="*/ 457276 w 803899"/>
                    <a:gd name="connsiteY20" fmla="*/ 3365 h 994594"/>
                    <a:gd name="connsiteX21" fmla="*/ 68858 w 803899"/>
                    <a:gd name="connsiteY21" fmla="*/ 3365 h 994594"/>
                    <a:gd name="connsiteX22" fmla="*/ 4122 w 803899"/>
                    <a:gd name="connsiteY22" fmla="*/ 15503 h 994594"/>
                    <a:gd name="connsiteX0" fmla="*/ 4122 w 811348"/>
                    <a:gd name="connsiteY0" fmla="*/ 15503 h 994594"/>
                    <a:gd name="connsiteX1" fmla="*/ 4122 w 811348"/>
                    <a:gd name="connsiteY1" fmla="*/ 416059 h 994594"/>
                    <a:gd name="connsiteX2" fmla="*/ 60766 w 811348"/>
                    <a:gd name="connsiteY2" fmla="*/ 529348 h 994594"/>
                    <a:gd name="connsiteX3" fmla="*/ 287343 w 811348"/>
                    <a:gd name="connsiteY3" fmla="*/ 848983 h 994594"/>
                    <a:gd name="connsiteX4" fmla="*/ 307573 w 811348"/>
                    <a:gd name="connsiteY4" fmla="*/ 869213 h 994594"/>
                    <a:gd name="connsiteX5" fmla="*/ 356125 w 811348"/>
                    <a:gd name="connsiteY5" fmla="*/ 889443 h 994594"/>
                    <a:gd name="connsiteX6" fmla="*/ 631254 w 811348"/>
                    <a:gd name="connsiteY6" fmla="*/ 982502 h 994594"/>
                    <a:gd name="connsiteX7" fmla="*/ 667669 w 811348"/>
                    <a:gd name="connsiteY7" fmla="*/ 986548 h 994594"/>
                    <a:gd name="connsiteX8" fmla="*/ 695991 w 811348"/>
                    <a:gd name="connsiteY8" fmla="*/ 986548 h 994594"/>
                    <a:gd name="connsiteX9" fmla="*/ 785003 w 811348"/>
                    <a:gd name="connsiteY9" fmla="*/ 986548 h 994594"/>
                    <a:gd name="connsiteX10" fmla="*/ 797141 w 811348"/>
                    <a:gd name="connsiteY10" fmla="*/ 986548 h 994594"/>
                    <a:gd name="connsiteX11" fmla="*/ 797141 w 811348"/>
                    <a:gd name="connsiteY11" fmla="*/ 877918 h 994594"/>
                    <a:gd name="connsiteX12" fmla="*/ 801187 w 811348"/>
                    <a:gd name="connsiteY12" fmla="*/ 310863 h 994594"/>
                    <a:gd name="connsiteX13" fmla="*/ 799844 w 811348"/>
                    <a:gd name="connsiteY13" fmla="*/ 208368 h 994594"/>
                    <a:gd name="connsiteX14" fmla="*/ 753277 w 811348"/>
                    <a:gd name="connsiteY14" fmla="*/ 196902 h 994594"/>
                    <a:gd name="connsiteX15" fmla="*/ 797843 w 811348"/>
                    <a:gd name="connsiteY15" fmla="*/ 190154 h 994594"/>
                    <a:gd name="connsiteX16" fmla="*/ 469414 w 811348"/>
                    <a:gd name="connsiteY16" fmla="*/ 189482 h 994594"/>
                    <a:gd name="connsiteX17" fmla="*/ 461322 w 811348"/>
                    <a:gd name="connsiteY17" fmla="*/ 185436 h 994594"/>
                    <a:gd name="connsiteX18" fmla="*/ 457276 w 811348"/>
                    <a:gd name="connsiteY18" fmla="*/ 165206 h 994594"/>
                    <a:gd name="connsiteX19" fmla="*/ 457276 w 811348"/>
                    <a:gd name="connsiteY19" fmla="*/ 15503 h 994594"/>
                    <a:gd name="connsiteX20" fmla="*/ 457276 w 811348"/>
                    <a:gd name="connsiteY20" fmla="*/ 3365 h 994594"/>
                    <a:gd name="connsiteX21" fmla="*/ 68858 w 811348"/>
                    <a:gd name="connsiteY21" fmla="*/ 3365 h 994594"/>
                    <a:gd name="connsiteX22" fmla="*/ 4122 w 811348"/>
                    <a:gd name="connsiteY22" fmla="*/ 15503 h 994594"/>
                    <a:gd name="connsiteX0" fmla="*/ 4122 w 814625"/>
                    <a:gd name="connsiteY0" fmla="*/ 15503 h 994594"/>
                    <a:gd name="connsiteX1" fmla="*/ 4122 w 814625"/>
                    <a:gd name="connsiteY1" fmla="*/ 416059 h 994594"/>
                    <a:gd name="connsiteX2" fmla="*/ 60766 w 814625"/>
                    <a:gd name="connsiteY2" fmla="*/ 529348 h 994594"/>
                    <a:gd name="connsiteX3" fmla="*/ 287343 w 814625"/>
                    <a:gd name="connsiteY3" fmla="*/ 848983 h 994594"/>
                    <a:gd name="connsiteX4" fmla="*/ 307573 w 814625"/>
                    <a:gd name="connsiteY4" fmla="*/ 869213 h 994594"/>
                    <a:gd name="connsiteX5" fmla="*/ 356125 w 814625"/>
                    <a:gd name="connsiteY5" fmla="*/ 889443 h 994594"/>
                    <a:gd name="connsiteX6" fmla="*/ 631254 w 814625"/>
                    <a:gd name="connsiteY6" fmla="*/ 982502 h 994594"/>
                    <a:gd name="connsiteX7" fmla="*/ 667669 w 814625"/>
                    <a:gd name="connsiteY7" fmla="*/ 986548 h 994594"/>
                    <a:gd name="connsiteX8" fmla="*/ 695991 w 814625"/>
                    <a:gd name="connsiteY8" fmla="*/ 986548 h 994594"/>
                    <a:gd name="connsiteX9" fmla="*/ 785003 w 814625"/>
                    <a:gd name="connsiteY9" fmla="*/ 986548 h 994594"/>
                    <a:gd name="connsiteX10" fmla="*/ 797141 w 814625"/>
                    <a:gd name="connsiteY10" fmla="*/ 986548 h 994594"/>
                    <a:gd name="connsiteX11" fmla="*/ 797141 w 814625"/>
                    <a:gd name="connsiteY11" fmla="*/ 877918 h 994594"/>
                    <a:gd name="connsiteX12" fmla="*/ 801187 w 814625"/>
                    <a:gd name="connsiteY12" fmla="*/ 310863 h 994594"/>
                    <a:gd name="connsiteX13" fmla="*/ 799844 w 814625"/>
                    <a:gd name="connsiteY13" fmla="*/ 208368 h 994594"/>
                    <a:gd name="connsiteX14" fmla="*/ 770148 w 814625"/>
                    <a:gd name="connsiteY14" fmla="*/ 203651 h 994594"/>
                    <a:gd name="connsiteX15" fmla="*/ 797843 w 814625"/>
                    <a:gd name="connsiteY15" fmla="*/ 190154 h 994594"/>
                    <a:gd name="connsiteX16" fmla="*/ 469414 w 814625"/>
                    <a:gd name="connsiteY16" fmla="*/ 189482 h 994594"/>
                    <a:gd name="connsiteX17" fmla="*/ 461322 w 814625"/>
                    <a:gd name="connsiteY17" fmla="*/ 185436 h 994594"/>
                    <a:gd name="connsiteX18" fmla="*/ 457276 w 814625"/>
                    <a:gd name="connsiteY18" fmla="*/ 165206 h 994594"/>
                    <a:gd name="connsiteX19" fmla="*/ 457276 w 814625"/>
                    <a:gd name="connsiteY19" fmla="*/ 15503 h 994594"/>
                    <a:gd name="connsiteX20" fmla="*/ 457276 w 814625"/>
                    <a:gd name="connsiteY20" fmla="*/ 3365 h 994594"/>
                    <a:gd name="connsiteX21" fmla="*/ 68858 w 814625"/>
                    <a:gd name="connsiteY21" fmla="*/ 3365 h 994594"/>
                    <a:gd name="connsiteX22" fmla="*/ 4122 w 814625"/>
                    <a:gd name="connsiteY22" fmla="*/ 15503 h 994594"/>
                    <a:gd name="connsiteX0" fmla="*/ 4122 w 807367"/>
                    <a:gd name="connsiteY0" fmla="*/ 15503 h 994594"/>
                    <a:gd name="connsiteX1" fmla="*/ 4122 w 807367"/>
                    <a:gd name="connsiteY1" fmla="*/ 416059 h 994594"/>
                    <a:gd name="connsiteX2" fmla="*/ 60766 w 807367"/>
                    <a:gd name="connsiteY2" fmla="*/ 529348 h 994594"/>
                    <a:gd name="connsiteX3" fmla="*/ 287343 w 807367"/>
                    <a:gd name="connsiteY3" fmla="*/ 848983 h 994594"/>
                    <a:gd name="connsiteX4" fmla="*/ 307573 w 807367"/>
                    <a:gd name="connsiteY4" fmla="*/ 869213 h 994594"/>
                    <a:gd name="connsiteX5" fmla="*/ 356125 w 807367"/>
                    <a:gd name="connsiteY5" fmla="*/ 889443 h 994594"/>
                    <a:gd name="connsiteX6" fmla="*/ 631254 w 807367"/>
                    <a:gd name="connsiteY6" fmla="*/ 982502 h 994594"/>
                    <a:gd name="connsiteX7" fmla="*/ 667669 w 807367"/>
                    <a:gd name="connsiteY7" fmla="*/ 986548 h 994594"/>
                    <a:gd name="connsiteX8" fmla="*/ 695991 w 807367"/>
                    <a:gd name="connsiteY8" fmla="*/ 986548 h 994594"/>
                    <a:gd name="connsiteX9" fmla="*/ 785003 w 807367"/>
                    <a:gd name="connsiteY9" fmla="*/ 986548 h 994594"/>
                    <a:gd name="connsiteX10" fmla="*/ 797141 w 807367"/>
                    <a:gd name="connsiteY10" fmla="*/ 986548 h 994594"/>
                    <a:gd name="connsiteX11" fmla="*/ 797141 w 807367"/>
                    <a:gd name="connsiteY11" fmla="*/ 877918 h 994594"/>
                    <a:gd name="connsiteX12" fmla="*/ 801187 w 807367"/>
                    <a:gd name="connsiteY12" fmla="*/ 310863 h 994594"/>
                    <a:gd name="connsiteX13" fmla="*/ 799844 w 807367"/>
                    <a:gd name="connsiteY13" fmla="*/ 208368 h 994594"/>
                    <a:gd name="connsiteX14" fmla="*/ 706039 w 807367"/>
                    <a:gd name="connsiteY14" fmla="*/ 186780 h 994594"/>
                    <a:gd name="connsiteX15" fmla="*/ 797843 w 807367"/>
                    <a:gd name="connsiteY15" fmla="*/ 190154 h 994594"/>
                    <a:gd name="connsiteX16" fmla="*/ 469414 w 807367"/>
                    <a:gd name="connsiteY16" fmla="*/ 189482 h 994594"/>
                    <a:gd name="connsiteX17" fmla="*/ 461322 w 807367"/>
                    <a:gd name="connsiteY17" fmla="*/ 185436 h 994594"/>
                    <a:gd name="connsiteX18" fmla="*/ 457276 w 807367"/>
                    <a:gd name="connsiteY18" fmla="*/ 165206 h 994594"/>
                    <a:gd name="connsiteX19" fmla="*/ 457276 w 807367"/>
                    <a:gd name="connsiteY19" fmla="*/ 15503 h 994594"/>
                    <a:gd name="connsiteX20" fmla="*/ 457276 w 807367"/>
                    <a:gd name="connsiteY20" fmla="*/ 3365 h 994594"/>
                    <a:gd name="connsiteX21" fmla="*/ 68858 w 807367"/>
                    <a:gd name="connsiteY21" fmla="*/ 3365 h 994594"/>
                    <a:gd name="connsiteX22" fmla="*/ 4122 w 80736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797843 w 807866"/>
                    <a:gd name="connsiteY15" fmla="*/ 190154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24205"/>
                    <a:gd name="connsiteY0" fmla="*/ 15503 h 994594"/>
                    <a:gd name="connsiteX1" fmla="*/ 4122 w 824205"/>
                    <a:gd name="connsiteY1" fmla="*/ 416059 h 994594"/>
                    <a:gd name="connsiteX2" fmla="*/ 60766 w 824205"/>
                    <a:gd name="connsiteY2" fmla="*/ 529348 h 994594"/>
                    <a:gd name="connsiteX3" fmla="*/ 287343 w 824205"/>
                    <a:gd name="connsiteY3" fmla="*/ 848983 h 994594"/>
                    <a:gd name="connsiteX4" fmla="*/ 307573 w 824205"/>
                    <a:gd name="connsiteY4" fmla="*/ 869213 h 994594"/>
                    <a:gd name="connsiteX5" fmla="*/ 356125 w 824205"/>
                    <a:gd name="connsiteY5" fmla="*/ 889443 h 994594"/>
                    <a:gd name="connsiteX6" fmla="*/ 631254 w 824205"/>
                    <a:gd name="connsiteY6" fmla="*/ 982502 h 994594"/>
                    <a:gd name="connsiteX7" fmla="*/ 667669 w 824205"/>
                    <a:gd name="connsiteY7" fmla="*/ 986548 h 994594"/>
                    <a:gd name="connsiteX8" fmla="*/ 695991 w 824205"/>
                    <a:gd name="connsiteY8" fmla="*/ 986548 h 994594"/>
                    <a:gd name="connsiteX9" fmla="*/ 785003 w 824205"/>
                    <a:gd name="connsiteY9" fmla="*/ 986548 h 994594"/>
                    <a:gd name="connsiteX10" fmla="*/ 797141 w 824205"/>
                    <a:gd name="connsiteY10" fmla="*/ 986548 h 994594"/>
                    <a:gd name="connsiteX11" fmla="*/ 797141 w 824205"/>
                    <a:gd name="connsiteY11" fmla="*/ 877918 h 994594"/>
                    <a:gd name="connsiteX12" fmla="*/ 801187 w 824205"/>
                    <a:gd name="connsiteY12" fmla="*/ 310863 h 994594"/>
                    <a:gd name="connsiteX13" fmla="*/ 799844 w 824205"/>
                    <a:gd name="connsiteY13" fmla="*/ 208368 h 994594"/>
                    <a:gd name="connsiteX14" fmla="*/ 699291 w 824205"/>
                    <a:gd name="connsiteY14" fmla="*/ 190154 h 994594"/>
                    <a:gd name="connsiteX15" fmla="*/ 818088 w 824205"/>
                    <a:gd name="connsiteY15" fmla="*/ 193529 h 994594"/>
                    <a:gd name="connsiteX16" fmla="*/ 469414 w 824205"/>
                    <a:gd name="connsiteY16" fmla="*/ 189482 h 994594"/>
                    <a:gd name="connsiteX17" fmla="*/ 461322 w 824205"/>
                    <a:gd name="connsiteY17" fmla="*/ 185436 h 994594"/>
                    <a:gd name="connsiteX18" fmla="*/ 457276 w 824205"/>
                    <a:gd name="connsiteY18" fmla="*/ 165206 h 994594"/>
                    <a:gd name="connsiteX19" fmla="*/ 457276 w 824205"/>
                    <a:gd name="connsiteY19" fmla="*/ 15503 h 994594"/>
                    <a:gd name="connsiteX20" fmla="*/ 457276 w 824205"/>
                    <a:gd name="connsiteY20" fmla="*/ 3365 h 994594"/>
                    <a:gd name="connsiteX21" fmla="*/ 68858 w 824205"/>
                    <a:gd name="connsiteY21" fmla="*/ 3365 h 994594"/>
                    <a:gd name="connsiteX22" fmla="*/ 4122 w 824205"/>
                    <a:gd name="connsiteY22" fmla="*/ 15503 h 994594"/>
                    <a:gd name="connsiteX0" fmla="*/ 4122 w 821024"/>
                    <a:gd name="connsiteY0" fmla="*/ 15503 h 994594"/>
                    <a:gd name="connsiteX1" fmla="*/ 4122 w 821024"/>
                    <a:gd name="connsiteY1" fmla="*/ 416059 h 994594"/>
                    <a:gd name="connsiteX2" fmla="*/ 60766 w 821024"/>
                    <a:gd name="connsiteY2" fmla="*/ 529348 h 994594"/>
                    <a:gd name="connsiteX3" fmla="*/ 287343 w 821024"/>
                    <a:gd name="connsiteY3" fmla="*/ 848983 h 994594"/>
                    <a:gd name="connsiteX4" fmla="*/ 307573 w 821024"/>
                    <a:gd name="connsiteY4" fmla="*/ 869213 h 994594"/>
                    <a:gd name="connsiteX5" fmla="*/ 356125 w 821024"/>
                    <a:gd name="connsiteY5" fmla="*/ 889443 h 994594"/>
                    <a:gd name="connsiteX6" fmla="*/ 631254 w 821024"/>
                    <a:gd name="connsiteY6" fmla="*/ 982502 h 994594"/>
                    <a:gd name="connsiteX7" fmla="*/ 667669 w 821024"/>
                    <a:gd name="connsiteY7" fmla="*/ 986548 h 994594"/>
                    <a:gd name="connsiteX8" fmla="*/ 695991 w 821024"/>
                    <a:gd name="connsiteY8" fmla="*/ 986548 h 994594"/>
                    <a:gd name="connsiteX9" fmla="*/ 785003 w 821024"/>
                    <a:gd name="connsiteY9" fmla="*/ 986548 h 994594"/>
                    <a:gd name="connsiteX10" fmla="*/ 797141 w 821024"/>
                    <a:gd name="connsiteY10" fmla="*/ 986548 h 994594"/>
                    <a:gd name="connsiteX11" fmla="*/ 797141 w 821024"/>
                    <a:gd name="connsiteY11" fmla="*/ 877918 h 994594"/>
                    <a:gd name="connsiteX12" fmla="*/ 801187 w 821024"/>
                    <a:gd name="connsiteY12" fmla="*/ 310863 h 994594"/>
                    <a:gd name="connsiteX13" fmla="*/ 799844 w 821024"/>
                    <a:gd name="connsiteY13" fmla="*/ 208368 h 994594"/>
                    <a:gd name="connsiteX14" fmla="*/ 699291 w 821024"/>
                    <a:gd name="connsiteY14" fmla="*/ 190154 h 994594"/>
                    <a:gd name="connsiteX15" fmla="*/ 818088 w 821024"/>
                    <a:gd name="connsiteY15" fmla="*/ 193529 h 994594"/>
                    <a:gd name="connsiteX16" fmla="*/ 469414 w 821024"/>
                    <a:gd name="connsiteY16" fmla="*/ 189482 h 994594"/>
                    <a:gd name="connsiteX17" fmla="*/ 461322 w 821024"/>
                    <a:gd name="connsiteY17" fmla="*/ 185436 h 994594"/>
                    <a:gd name="connsiteX18" fmla="*/ 457276 w 821024"/>
                    <a:gd name="connsiteY18" fmla="*/ 165206 h 994594"/>
                    <a:gd name="connsiteX19" fmla="*/ 457276 w 821024"/>
                    <a:gd name="connsiteY19" fmla="*/ 15503 h 994594"/>
                    <a:gd name="connsiteX20" fmla="*/ 457276 w 821024"/>
                    <a:gd name="connsiteY20" fmla="*/ 3365 h 994594"/>
                    <a:gd name="connsiteX21" fmla="*/ 68858 w 821024"/>
                    <a:gd name="connsiteY21" fmla="*/ 3365 h 994594"/>
                    <a:gd name="connsiteX22" fmla="*/ 4122 w 821024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30997"/>
                    <a:gd name="connsiteY0" fmla="*/ 15503 h 994594"/>
                    <a:gd name="connsiteX1" fmla="*/ 4122 w 830997"/>
                    <a:gd name="connsiteY1" fmla="*/ 416059 h 994594"/>
                    <a:gd name="connsiteX2" fmla="*/ 60766 w 830997"/>
                    <a:gd name="connsiteY2" fmla="*/ 529348 h 994594"/>
                    <a:gd name="connsiteX3" fmla="*/ 287343 w 830997"/>
                    <a:gd name="connsiteY3" fmla="*/ 848983 h 994594"/>
                    <a:gd name="connsiteX4" fmla="*/ 307573 w 830997"/>
                    <a:gd name="connsiteY4" fmla="*/ 869213 h 994594"/>
                    <a:gd name="connsiteX5" fmla="*/ 356125 w 830997"/>
                    <a:gd name="connsiteY5" fmla="*/ 889443 h 994594"/>
                    <a:gd name="connsiteX6" fmla="*/ 631254 w 830997"/>
                    <a:gd name="connsiteY6" fmla="*/ 982502 h 994594"/>
                    <a:gd name="connsiteX7" fmla="*/ 667669 w 830997"/>
                    <a:gd name="connsiteY7" fmla="*/ 986548 h 994594"/>
                    <a:gd name="connsiteX8" fmla="*/ 695991 w 830997"/>
                    <a:gd name="connsiteY8" fmla="*/ 986548 h 994594"/>
                    <a:gd name="connsiteX9" fmla="*/ 785003 w 830997"/>
                    <a:gd name="connsiteY9" fmla="*/ 986548 h 994594"/>
                    <a:gd name="connsiteX10" fmla="*/ 797141 w 830997"/>
                    <a:gd name="connsiteY10" fmla="*/ 986548 h 994594"/>
                    <a:gd name="connsiteX11" fmla="*/ 797141 w 830997"/>
                    <a:gd name="connsiteY11" fmla="*/ 877918 h 994594"/>
                    <a:gd name="connsiteX12" fmla="*/ 801187 w 830997"/>
                    <a:gd name="connsiteY12" fmla="*/ 310863 h 994594"/>
                    <a:gd name="connsiteX13" fmla="*/ 799844 w 830997"/>
                    <a:gd name="connsiteY13" fmla="*/ 208368 h 994594"/>
                    <a:gd name="connsiteX14" fmla="*/ 699291 w 830997"/>
                    <a:gd name="connsiteY14" fmla="*/ 190154 h 994594"/>
                    <a:gd name="connsiteX15" fmla="*/ 828211 w 830997"/>
                    <a:gd name="connsiteY15" fmla="*/ 193529 h 994594"/>
                    <a:gd name="connsiteX16" fmla="*/ 469414 w 830997"/>
                    <a:gd name="connsiteY16" fmla="*/ 189482 h 994594"/>
                    <a:gd name="connsiteX17" fmla="*/ 461322 w 830997"/>
                    <a:gd name="connsiteY17" fmla="*/ 185436 h 994594"/>
                    <a:gd name="connsiteX18" fmla="*/ 457276 w 830997"/>
                    <a:gd name="connsiteY18" fmla="*/ 165206 h 994594"/>
                    <a:gd name="connsiteX19" fmla="*/ 457276 w 830997"/>
                    <a:gd name="connsiteY19" fmla="*/ 15503 h 994594"/>
                    <a:gd name="connsiteX20" fmla="*/ 457276 w 830997"/>
                    <a:gd name="connsiteY20" fmla="*/ 3365 h 994594"/>
                    <a:gd name="connsiteX21" fmla="*/ 68858 w 830997"/>
                    <a:gd name="connsiteY21" fmla="*/ 3365 h 994594"/>
                    <a:gd name="connsiteX22" fmla="*/ 4122 w 830997"/>
                    <a:gd name="connsiteY22" fmla="*/ 15503 h 994594"/>
                    <a:gd name="connsiteX0" fmla="*/ 4122 w 807866"/>
                    <a:gd name="connsiteY0" fmla="*/ 15503 h 994594"/>
                    <a:gd name="connsiteX1" fmla="*/ 4122 w 807866"/>
                    <a:gd name="connsiteY1" fmla="*/ 416059 h 994594"/>
                    <a:gd name="connsiteX2" fmla="*/ 60766 w 807866"/>
                    <a:gd name="connsiteY2" fmla="*/ 529348 h 994594"/>
                    <a:gd name="connsiteX3" fmla="*/ 287343 w 807866"/>
                    <a:gd name="connsiteY3" fmla="*/ 848983 h 994594"/>
                    <a:gd name="connsiteX4" fmla="*/ 307573 w 807866"/>
                    <a:gd name="connsiteY4" fmla="*/ 869213 h 994594"/>
                    <a:gd name="connsiteX5" fmla="*/ 356125 w 807866"/>
                    <a:gd name="connsiteY5" fmla="*/ 889443 h 994594"/>
                    <a:gd name="connsiteX6" fmla="*/ 631254 w 807866"/>
                    <a:gd name="connsiteY6" fmla="*/ 982502 h 994594"/>
                    <a:gd name="connsiteX7" fmla="*/ 667669 w 807866"/>
                    <a:gd name="connsiteY7" fmla="*/ 986548 h 994594"/>
                    <a:gd name="connsiteX8" fmla="*/ 695991 w 807866"/>
                    <a:gd name="connsiteY8" fmla="*/ 986548 h 994594"/>
                    <a:gd name="connsiteX9" fmla="*/ 785003 w 807866"/>
                    <a:gd name="connsiteY9" fmla="*/ 986548 h 994594"/>
                    <a:gd name="connsiteX10" fmla="*/ 797141 w 807866"/>
                    <a:gd name="connsiteY10" fmla="*/ 986548 h 994594"/>
                    <a:gd name="connsiteX11" fmla="*/ 797141 w 807866"/>
                    <a:gd name="connsiteY11" fmla="*/ 877918 h 994594"/>
                    <a:gd name="connsiteX12" fmla="*/ 801187 w 807866"/>
                    <a:gd name="connsiteY12" fmla="*/ 310863 h 994594"/>
                    <a:gd name="connsiteX13" fmla="*/ 799844 w 807866"/>
                    <a:gd name="connsiteY13" fmla="*/ 208368 h 994594"/>
                    <a:gd name="connsiteX14" fmla="*/ 699291 w 807866"/>
                    <a:gd name="connsiteY14" fmla="*/ 190154 h 994594"/>
                    <a:gd name="connsiteX15" fmla="*/ 804592 w 807866"/>
                    <a:gd name="connsiteY15" fmla="*/ 190155 h 994594"/>
                    <a:gd name="connsiteX16" fmla="*/ 469414 w 807866"/>
                    <a:gd name="connsiteY16" fmla="*/ 189482 h 994594"/>
                    <a:gd name="connsiteX17" fmla="*/ 461322 w 807866"/>
                    <a:gd name="connsiteY17" fmla="*/ 185436 h 994594"/>
                    <a:gd name="connsiteX18" fmla="*/ 457276 w 807866"/>
                    <a:gd name="connsiteY18" fmla="*/ 165206 h 994594"/>
                    <a:gd name="connsiteX19" fmla="*/ 457276 w 807866"/>
                    <a:gd name="connsiteY19" fmla="*/ 15503 h 994594"/>
                    <a:gd name="connsiteX20" fmla="*/ 457276 w 807866"/>
                    <a:gd name="connsiteY20" fmla="*/ 3365 h 994594"/>
                    <a:gd name="connsiteX21" fmla="*/ 68858 w 807866"/>
                    <a:gd name="connsiteY21" fmla="*/ 3365 h 994594"/>
                    <a:gd name="connsiteX22" fmla="*/ 4122 w 807866"/>
                    <a:gd name="connsiteY22" fmla="*/ 15503 h 994594"/>
                    <a:gd name="connsiteX0" fmla="*/ 4122 w 818994"/>
                    <a:gd name="connsiteY0" fmla="*/ 15503 h 994594"/>
                    <a:gd name="connsiteX1" fmla="*/ 4122 w 818994"/>
                    <a:gd name="connsiteY1" fmla="*/ 416059 h 994594"/>
                    <a:gd name="connsiteX2" fmla="*/ 60766 w 818994"/>
                    <a:gd name="connsiteY2" fmla="*/ 529348 h 994594"/>
                    <a:gd name="connsiteX3" fmla="*/ 287343 w 818994"/>
                    <a:gd name="connsiteY3" fmla="*/ 848983 h 994594"/>
                    <a:gd name="connsiteX4" fmla="*/ 307573 w 818994"/>
                    <a:gd name="connsiteY4" fmla="*/ 869213 h 994594"/>
                    <a:gd name="connsiteX5" fmla="*/ 356125 w 818994"/>
                    <a:gd name="connsiteY5" fmla="*/ 889443 h 994594"/>
                    <a:gd name="connsiteX6" fmla="*/ 631254 w 818994"/>
                    <a:gd name="connsiteY6" fmla="*/ 982502 h 994594"/>
                    <a:gd name="connsiteX7" fmla="*/ 667669 w 818994"/>
                    <a:gd name="connsiteY7" fmla="*/ 986548 h 994594"/>
                    <a:gd name="connsiteX8" fmla="*/ 695991 w 818994"/>
                    <a:gd name="connsiteY8" fmla="*/ 986548 h 994594"/>
                    <a:gd name="connsiteX9" fmla="*/ 785003 w 818994"/>
                    <a:gd name="connsiteY9" fmla="*/ 986548 h 994594"/>
                    <a:gd name="connsiteX10" fmla="*/ 797141 w 818994"/>
                    <a:gd name="connsiteY10" fmla="*/ 986548 h 994594"/>
                    <a:gd name="connsiteX11" fmla="*/ 797141 w 818994"/>
                    <a:gd name="connsiteY11" fmla="*/ 877918 h 994594"/>
                    <a:gd name="connsiteX12" fmla="*/ 801187 w 818994"/>
                    <a:gd name="connsiteY12" fmla="*/ 310863 h 994594"/>
                    <a:gd name="connsiteX13" fmla="*/ 813341 w 818994"/>
                    <a:gd name="connsiteY13" fmla="*/ 194872 h 994594"/>
                    <a:gd name="connsiteX14" fmla="*/ 699291 w 818994"/>
                    <a:gd name="connsiteY14" fmla="*/ 190154 h 994594"/>
                    <a:gd name="connsiteX15" fmla="*/ 804592 w 818994"/>
                    <a:gd name="connsiteY15" fmla="*/ 190155 h 994594"/>
                    <a:gd name="connsiteX16" fmla="*/ 469414 w 818994"/>
                    <a:gd name="connsiteY16" fmla="*/ 189482 h 994594"/>
                    <a:gd name="connsiteX17" fmla="*/ 461322 w 818994"/>
                    <a:gd name="connsiteY17" fmla="*/ 185436 h 994594"/>
                    <a:gd name="connsiteX18" fmla="*/ 457276 w 818994"/>
                    <a:gd name="connsiteY18" fmla="*/ 165206 h 994594"/>
                    <a:gd name="connsiteX19" fmla="*/ 457276 w 818994"/>
                    <a:gd name="connsiteY19" fmla="*/ 15503 h 994594"/>
                    <a:gd name="connsiteX20" fmla="*/ 457276 w 818994"/>
                    <a:gd name="connsiteY20" fmla="*/ 3365 h 994594"/>
                    <a:gd name="connsiteX21" fmla="*/ 68858 w 818994"/>
                    <a:gd name="connsiteY21" fmla="*/ 3365 h 994594"/>
                    <a:gd name="connsiteX22" fmla="*/ 4122 w 818994"/>
                    <a:gd name="connsiteY22" fmla="*/ 15503 h 994594"/>
                    <a:gd name="connsiteX0" fmla="*/ 4122 w 813408"/>
                    <a:gd name="connsiteY0" fmla="*/ 15503 h 994594"/>
                    <a:gd name="connsiteX1" fmla="*/ 4122 w 813408"/>
                    <a:gd name="connsiteY1" fmla="*/ 416059 h 994594"/>
                    <a:gd name="connsiteX2" fmla="*/ 60766 w 813408"/>
                    <a:gd name="connsiteY2" fmla="*/ 529348 h 994594"/>
                    <a:gd name="connsiteX3" fmla="*/ 287343 w 813408"/>
                    <a:gd name="connsiteY3" fmla="*/ 848983 h 994594"/>
                    <a:gd name="connsiteX4" fmla="*/ 307573 w 813408"/>
                    <a:gd name="connsiteY4" fmla="*/ 869213 h 994594"/>
                    <a:gd name="connsiteX5" fmla="*/ 356125 w 813408"/>
                    <a:gd name="connsiteY5" fmla="*/ 889443 h 994594"/>
                    <a:gd name="connsiteX6" fmla="*/ 631254 w 813408"/>
                    <a:gd name="connsiteY6" fmla="*/ 982502 h 994594"/>
                    <a:gd name="connsiteX7" fmla="*/ 667669 w 813408"/>
                    <a:gd name="connsiteY7" fmla="*/ 986548 h 994594"/>
                    <a:gd name="connsiteX8" fmla="*/ 695991 w 813408"/>
                    <a:gd name="connsiteY8" fmla="*/ 986548 h 994594"/>
                    <a:gd name="connsiteX9" fmla="*/ 785003 w 813408"/>
                    <a:gd name="connsiteY9" fmla="*/ 986548 h 994594"/>
                    <a:gd name="connsiteX10" fmla="*/ 797141 w 813408"/>
                    <a:gd name="connsiteY10" fmla="*/ 986548 h 994594"/>
                    <a:gd name="connsiteX11" fmla="*/ 797141 w 813408"/>
                    <a:gd name="connsiteY11" fmla="*/ 877918 h 994594"/>
                    <a:gd name="connsiteX12" fmla="*/ 801187 w 813408"/>
                    <a:gd name="connsiteY12" fmla="*/ 310863 h 994594"/>
                    <a:gd name="connsiteX13" fmla="*/ 813341 w 813408"/>
                    <a:gd name="connsiteY13" fmla="*/ 194872 h 994594"/>
                    <a:gd name="connsiteX14" fmla="*/ 699291 w 813408"/>
                    <a:gd name="connsiteY14" fmla="*/ 190154 h 994594"/>
                    <a:gd name="connsiteX15" fmla="*/ 804592 w 813408"/>
                    <a:gd name="connsiteY15" fmla="*/ 190155 h 994594"/>
                    <a:gd name="connsiteX16" fmla="*/ 469414 w 813408"/>
                    <a:gd name="connsiteY16" fmla="*/ 189482 h 994594"/>
                    <a:gd name="connsiteX17" fmla="*/ 461322 w 813408"/>
                    <a:gd name="connsiteY17" fmla="*/ 185436 h 994594"/>
                    <a:gd name="connsiteX18" fmla="*/ 457276 w 813408"/>
                    <a:gd name="connsiteY18" fmla="*/ 165206 h 994594"/>
                    <a:gd name="connsiteX19" fmla="*/ 457276 w 813408"/>
                    <a:gd name="connsiteY19" fmla="*/ 15503 h 994594"/>
                    <a:gd name="connsiteX20" fmla="*/ 457276 w 813408"/>
                    <a:gd name="connsiteY20" fmla="*/ 3365 h 994594"/>
                    <a:gd name="connsiteX21" fmla="*/ 68858 w 813408"/>
                    <a:gd name="connsiteY21" fmla="*/ 3365 h 994594"/>
                    <a:gd name="connsiteX22" fmla="*/ 4122 w 813408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804592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13932"/>
                    <a:gd name="connsiteY0" fmla="*/ 15503 h 994594"/>
                    <a:gd name="connsiteX1" fmla="*/ 4122 w 813932"/>
                    <a:gd name="connsiteY1" fmla="*/ 416059 h 994594"/>
                    <a:gd name="connsiteX2" fmla="*/ 60766 w 813932"/>
                    <a:gd name="connsiteY2" fmla="*/ 529348 h 994594"/>
                    <a:gd name="connsiteX3" fmla="*/ 287343 w 813932"/>
                    <a:gd name="connsiteY3" fmla="*/ 848983 h 994594"/>
                    <a:gd name="connsiteX4" fmla="*/ 307573 w 813932"/>
                    <a:gd name="connsiteY4" fmla="*/ 869213 h 994594"/>
                    <a:gd name="connsiteX5" fmla="*/ 356125 w 813932"/>
                    <a:gd name="connsiteY5" fmla="*/ 889443 h 994594"/>
                    <a:gd name="connsiteX6" fmla="*/ 631254 w 813932"/>
                    <a:gd name="connsiteY6" fmla="*/ 982502 h 994594"/>
                    <a:gd name="connsiteX7" fmla="*/ 667669 w 813932"/>
                    <a:gd name="connsiteY7" fmla="*/ 986548 h 994594"/>
                    <a:gd name="connsiteX8" fmla="*/ 695991 w 813932"/>
                    <a:gd name="connsiteY8" fmla="*/ 986548 h 994594"/>
                    <a:gd name="connsiteX9" fmla="*/ 785003 w 813932"/>
                    <a:gd name="connsiteY9" fmla="*/ 986548 h 994594"/>
                    <a:gd name="connsiteX10" fmla="*/ 797141 w 813932"/>
                    <a:gd name="connsiteY10" fmla="*/ 986548 h 994594"/>
                    <a:gd name="connsiteX11" fmla="*/ 797141 w 813932"/>
                    <a:gd name="connsiteY11" fmla="*/ 877918 h 994594"/>
                    <a:gd name="connsiteX12" fmla="*/ 801187 w 813932"/>
                    <a:gd name="connsiteY12" fmla="*/ 310863 h 994594"/>
                    <a:gd name="connsiteX13" fmla="*/ 813341 w 813932"/>
                    <a:gd name="connsiteY13" fmla="*/ 194872 h 994594"/>
                    <a:gd name="connsiteX14" fmla="*/ 699291 w 813932"/>
                    <a:gd name="connsiteY14" fmla="*/ 190154 h 994594"/>
                    <a:gd name="connsiteX15" fmla="*/ 780973 w 813932"/>
                    <a:gd name="connsiteY15" fmla="*/ 190155 h 994594"/>
                    <a:gd name="connsiteX16" fmla="*/ 469414 w 813932"/>
                    <a:gd name="connsiteY16" fmla="*/ 189482 h 994594"/>
                    <a:gd name="connsiteX17" fmla="*/ 461322 w 813932"/>
                    <a:gd name="connsiteY17" fmla="*/ 185436 h 994594"/>
                    <a:gd name="connsiteX18" fmla="*/ 457276 w 813932"/>
                    <a:gd name="connsiteY18" fmla="*/ 165206 h 994594"/>
                    <a:gd name="connsiteX19" fmla="*/ 457276 w 813932"/>
                    <a:gd name="connsiteY19" fmla="*/ 15503 h 994594"/>
                    <a:gd name="connsiteX20" fmla="*/ 457276 w 813932"/>
                    <a:gd name="connsiteY20" fmla="*/ 3365 h 994594"/>
                    <a:gd name="connsiteX21" fmla="*/ 68858 w 813932"/>
                    <a:gd name="connsiteY21" fmla="*/ 3365 h 994594"/>
                    <a:gd name="connsiteX22" fmla="*/ 4122 w 813932"/>
                    <a:gd name="connsiteY22" fmla="*/ 15503 h 994594"/>
                    <a:gd name="connsiteX0" fmla="*/ 4122 w 807523"/>
                    <a:gd name="connsiteY0" fmla="*/ 15503 h 994594"/>
                    <a:gd name="connsiteX1" fmla="*/ 4122 w 807523"/>
                    <a:gd name="connsiteY1" fmla="*/ 416059 h 994594"/>
                    <a:gd name="connsiteX2" fmla="*/ 60766 w 807523"/>
                    <a:gd name="connsiteY2" fmla="*/ 529348 h 994594"/>
                    <a:gd name="connsiteX3" fmla="*/ 287343 w 807523"/>
                    <a:gd name="connsiteY3" fmla="*/ 848983 h 994594"/>
                    <a:gd name="connsiteX4" fmla="*/ 307573 w 807523"/>
                    <a:gd name="connsiteY4" fmla="*/ 869213 h 994594"/>
                    <a:gd name="connsiteX5" fmla="*/ 356125 w 807523"/>
                    <a:gd name="connsiteY5" fmla="*/ 889443 h 994594"/>
                    <a:gd name="connsiteX6" fmla="*/ 631254 w 807523"/>
                    <a:gd name="connsiteY6" fmla="*/ 982502 h 994594"/>
                    <a:gd name="connsiteX7" fmla="*/ 667669 w 807523"/>
                    <a:gd name="connsiteY7" fmla="*/ 986548 h 994594"/>
                    <a:gd name="connsiteX8" fmla="*/ 695991 w 807523"/>
                    <a:gd name="connsiteY8" fmla="*/ 986548 h 994594"/>
                    <a:gd name="connsiteX9" fmla="*/ 785003 w 807523"/>
                    <a:gd name="connsiteY9" fmla="*/ 986548 h 994594"/>
                    <a:gd name="connsiteX10" fmla="*/ 797141 w 807523"/>
                    <a:gd name="connsiteY10" fmla="*/ 986548 h 994594"/>
                    <a:gd name="connsiteX11" fmla="*/ 797141 w 807523"/>
                    <a:gd name="connsiteY11" fmla="*/ 877918 h 994594"/>
                    <a:gd name="connsiteX12" fmla="*/ 801187 w 807523"/>
                    <a:gd name="connsiteY12" fmla="*/ 310863 h 994594"/>
                    <a:gd name="connsiteX13" fmla="*/ 806593 w 807523"/>
                    <a:gd name="connsiteY13" fmla="*/ 201620 h 994594"/>
                    <a:gd name="connsiteX14" fmla="*/ 699291 w 807523"/>
                    <a:gd name="connsiteY14" fmla="*/ 190154 h 994594"/>
                    <a:gd name="connsiteX15" fmla="*/ 780973 w 807523"/>
                    <a:gd name="connsiteY15" fmla="*/ 190155 h 994594"/>
                    <a:gd name="connsiteX16" fmla="*/ 469414 w 807523"/>
                    <a:gd name="connsiteY16" fmla="*/ 189482 h 994594"/>
                    <a:gd name="connsiteX17" fmla="*/ 461322 w 807523"/>
                    <a:gd name="connsiteY17" fmla="*/ 185436 h 994594"/>
                    <a:gd name="connsiteX18" fmla="*/ 457276 w 807523"/>
                    <a:gd name="connsiteY18" fmla="*/ 165206 h 994594"/>
                    <a:gd name="connsiteX19" fmla="*/ 457276 w 807523"/>
                    <a:gd name="connsiteY19" fmla="*/ 15503 h 994594"/>
                    <a:gd name="connsiteX20" fmla="*/ 457276 w 807523"/>
                    <a:gd name="connsiteY20" fmla="*/ 3365 h 994594"/>
                    <a:gd name="connsiteX21" fmla="*/ 68858 w 807523"/>
                    <a:gd name="connsiteY21" fmla="*/ 3365 h 994594"/>
                    <a:gd name="connsiteX22" fmla="*/ 4122 w 807523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9599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4122 w 806595"/>
                    <a:gd name="connsiteY0" fmla="*/ 15503 h 994594"/>
                    <a:gd name="connsiteX1" fmla="*/ 4122 w 806595"/>
                    <a:gd name="connsiteY1" fmla="*/ 416059 h 994594"/>
                    <a:gd name="connsiteX2" fmla="*/ 60766 w 806595"/>
                    <a:gd name="connsiteY2" fmla="*/ 529348 h 994594"/>
                    <a:gd name="connsiteX3" fmla="*/ 287343 w 806595"/>
                    <a:gd name="connsiteY3" fmla="*/ 848983 h 994594"/>
                    <a:gd name="connsiteX4" fmla="*/ 307573 w 806595"/>
                    <a:gd name="connsiteY4" fmla="*/ 869213 h 994594"/>
                    <a:gd name="connsiteX5" fmla="*/ 356125 w 806595"/>
                    <a:gd name="connsiteY5" fmla="*/ 889443 h 994594"/>
                    <a:gd name="connsiteX6" fmla="*/ 631254 w 806595"/>
                    <a:gd name="connsiteY6" fmla="*/ 982502 h 994594"/>
                    <a:gd name="connsiteX7" fmla="*/ 667669 w 806595"/>
                    <a:gd name="connsiteY7" fmla="*/ 986548 h 994594"/>
                    <a:gd name="connsiteX8" fmla="*/ 631881 w 806595"/>
                    <a:gd name="connsiteY8" fmla="*/ 986548 h 994594"/>
                    <a:gd name="connsiteX9" fmla="*/ 785003 w 806595"/>
                    <a:gd name="connsiteY9" fmla="*/ 986548 h 994594"/>
                    <a:gd name="connsiteX10" fmla="*/ 797141 w 806595"/>
                    <a:gd name="connsiteY10" fmla="*/ 986548 h 994594"/>
                    <a:gd name="connsiteX11" fmla="*/ 797141 w 806595"/>
                    <a:gd name="connsiteY11" fmla="*/ 877918 h 994594"/>
                    <a:gd name="connsiteX12" fmla="*/ 801187 w 806595"/>
                    <a:gd name="connsiteY12" fmla="*/ 310863 h 994594"/>
                    <a:gd name="connsiteX13" fmla="*/ 806593 w 806595"/>
                    <a:gd name="connsiteY13" fmla="*/ 201620 h 994594"/>
                    <a:gd name="connsiteX14" fmla="*/ 699291 w 806595"/>
                    <a:gd name="connsiteY14" fmla="*/ 190154 h 994594"/>
                    <a:gd name="connsiteX15" fmla="*/ 780973 w 806595"/>
                    <a:gd name="connsiteY15" fmla="*/ 190155 h 994594"/>
                    <a:gd name="connsiteX16" fmla="*/ 469414 w 806595"/>
                    <a:gd name="connsiteY16" fmla="*/ 189482 h 994594"/>
                    <a:gd name="connsiteX17" fmla="*/ 461322 w 806595"/>
                    <a:gd name="connsiteY17" fmla="*/ 185436 h 994594"/>
                    <a:gd name="connsiteX18" fmla="*/ 457276 w 806595"/>
                    <a:gd name="connsiteY18" fmla="*/ 165206 h 994594"/>
                    <a:gd name="connsiteX19" fmla="*/ 457276 w 806595"/>
                    <a:gd name="connsiteY19" fmla="*/ 15503 h 994594"/>
                    <a:gd name="connsiteX20" fmla="*/ 457276 w 806595"/>
                    <a:gd name="connsiteY20" fmla="*/ 3365 h 994594"/>
                    <a:gd name="connsiteX21" fmla="*/ 68858 w 806595"/>
                    <a:gd name="connsiteY21" fmla="*/ 3365 h 994594"/>
                    <a:gd name="connsiteX22" fmla="*/ 4122 w 806595"/>
                    <a:gd name="connsiteY22" fmla="*/ 15503 h 994594"/>
                    <a:gd name="connsiteX0" fmla="*/ 1055 w 803528"/>
                    <a:gd name="connsiteY0" fmla="*/ 15503 h 994594"/>
                    <a:gd name="connsiteX1" fmla="*/ 1055 w 803528"/>
                    <a:gd name="connsiteY1" fmla="*/ 416059 h 994594"/>
                    <a:gd name="connsiteX2" fmla="*/ 57699 w 803528"/>
                    <a:gd name="connsiteY2" fmla="*/ 529348 h 994594"/>
                    <a:gd name="connsiteX3" fmla="*/ 284276 w 803528"/>
                    <a:gd name="connsiteY3" fmla="*/ 848983 h 994594"/>
                    <a:gd name="connsiteX4" fmla="*/ 304506 w 803528"/>
                    <a:gd name="connsiteY4" fmla="*/ 869213 h 994594"/>
                    <a:gd name="connsiteX5" fmla="*/ 353058 w 803528"/>
                    <a:gd name="connsiteY5" fmla="*/ 889443 h 994594"/>
                    <a:gd name="connsiteX6" fmla="*/ 628187 w 803528"/>
                    <a:gd name="connsiteY6" fmla="*/ 982502 h 994594"/>
                    <a:gd name="connsiteX7" fmla="*/ 664602 w 803528"/>
                    <a:gd name="connsiteY7" fmla="*/ 986548 h 994594"/>
                    <a:gd name="connsiteX8" fmla="*/ 628814 w 803528"/>
                    <a:gd name="connsiteY8" fmla="*/ 986548 h 994594"/>
                    <a:gd name="connsiteX9" fmla="*/ 781936 w 803528"/>
                    <a:gd name="connsiteY9" fmla="*/ 986548 h 994594"/>
                    <a:gd name="connsiteX10" fmla="*/ 794074 w 803528"/>
                    <a:gd name="connsiteY10" fmla="*/ 986548 h 994594"/>
                    <a:gd name="connsiteX11" fmla="*/ 794074 w 803528"/>
                    <a:gd name="connsiteY11" fmla="*/ 877918 h 994594"/>
                    <a:gd name="connsiteX12" fmla="*/ 798120 w 803528"/>
                    <a:gd name="connsiteY12" fmla="*/ 310863 h 994594"/>
                    <a:gd name="connsiteX13" fmla="*/ 803526 w 803528"/>
                    <a:gd name="connsiteY13" fmla="*/ 201620 h 994594"/>
                    <a:gd name="connsiteX14" fmla="*/ 696224 w 803528"/>
                    <a:gd name="connsiteY14" fmla="*/ 190154 h 994594"/>
                    <a:gd name="connsiteX15" fmla="*/ 777906 w 803528"/>
                    <a:gd name="connsiteY15" fmla="*/ 190155 h 994594"/>
                    <a:gd name="connsiteX16" fmla="*/ 466347 w 803528"/>
                    <a:gd name="connsiteY16" fmla="*/ 189482 h 994594"/>
                    <a:gd name="connsiteX17" fmla="*/ 458255 w 803528"/>
                    <a:gd name="connsiteY17" fmla="*/ 185436 h 994594"/>
                    <a:gd name="connsiteX18" fmla="*/ 454209 w 803528"/>
                    <a:gd name="connsiteY18" fmla="*/ 165206 h 994594"/>
                    <a:gd name="connsiteX19" fmla="*/ 454209 w 803528"/>
                    <a:gd name="connsiteY19" fmla="*/ 15503 h 994594"/>
                    <a:gd name="connsiteX20" fmla="*/ 454209 w 803528"/>
                    <a:gd name="connsiteY20" fmla="*/ 3365 h 994594"/>
                    <a:gd name="connsiteX21" fmla="*/ 65791 w 803528"/>
                    <a:gd name="connsiteY21" fmla="*/ 3365 h 994594"/>
                    <a:gd name="connsiteX22" fmla="*/ 1055 w 803528"/>
                    <a:gd name="connsiteY22" fmla="*/ 15503 h 994594"/>
                    <a:gd name="connsiteX0" fmla="*/ 87 w 802560"/>
                    <a:gd name="connsiteY0" fmla="*/ 15503 h 994594"/>
                    <a:gd name="connsiteX1" fmla="*/ 87 w 802560"/>
                    <a:gd name="connsiteY1" fmla="*/ 416059 h 994594"/>
                    <a:gd name="connsiteX2" fmla="*/ 56731 w 802560"/>
                    <a:gd name="connsiteY2" fmla="*/ 529348 h 994594"/>
                    <a:gd name="connsiteX3" fmla="*/ 283308 w 802560"/>
                    <a:gd name="connsiteY3" fmla="*/ 848983 h 994594"/>
                    <a:gd name="connsiteX4" fmla="*/ 303538 w 802560"/>
                    <a:gd name="connsiteY4" fmla="*/ 869213 h 994594"/>
                    <a:gd name="connsiteX5" fmla="*/ 352090 w 802560"/>
                    <a:gd name="connsiteY5" fmla="*/ 889443 h 994594"/>
                    <a:gd name="connsiteX6" fmla="*/ 627219 w 802560"/>
                    <a:gd name="connsiteY6" fmla="*/ 982502 h 994594"/>
                    <a:gd name="connsiteX7" fmla="*/ 663634 w 802560"/>
                    <a:gd name="connsiteY7" fmla="*/ 986548 h 994594"/>
                    <a:gd name="connsiteX8" fmla="*/ 627846 w 802560"/>
                    <a:gd name="connsiteY8" fmla="*/ 986548 h 994594"/>
                    <a:gd name="connsiteX9" fmla="*/ 780968 w 802560"/>
                    <a:gd name="connsiteY9" fmla="*/ 986548 h 994594"/>
                    <a:gd name="connsiteX10" fmla="*/ 793106 w 802560"/>
                    <a:gd name="connsiteY10" fmla="*/ 986548 h 994594"/>
                    <a:gd name="connsiteX11" fmla="*/ 793106 w 802560"/>
                    <a:gd name="connsiteY11" fmla="*/ 877918 h 994594"/>
                    <a:gd name="connsiteX12" fmla="*/ 797152 w 802560"/>
                    <a:gd name="connsiteY12" fmla="*/ 310863 h 994594"/>
                    <a:gd name="connsiteX13" fmla="*/ 802558 w 802560"/>
                    <a:gd name="connsiteY13" fmla="*/ 201620 h 994594"/>
                    <a:gd name="connsiteX14" fmla="*/ 695256 w 802560"/>
                    <a:gd name="connsiteY14" fmla="*/ 190154 h 994594"/>
                    <a:gd name="connsiteX15" fmla="*/ 776938 w 802560"/>
                    <a:gd name="connsiteY15" fmla="*/ 190155 h 994594"/>
                    <a:gd name="connsiteX16" fmla="*/ 465379 w 802560"/>
                    <a:gd name="connsiteY16" fmla="*/ 189482 h 994594"/>
                    <a:gd name="connsiteX17" fmla="*/ 457287 w 802560"/>
                    <a:gd name="connsiteY17" fmla="*/ 185436 h 994594"/>
                    <a:gd name="connsiteX18" fmla="*/ 453241 w 802560"/>
                    <a:gd name="connsiteY18" fmla="*/ 165206 h 994594"/>
                    <a:gd name="connsiteX19" fmla="*/ 453241 w 802560"/>
                    <a:gd name="connsiteY19" fmla="*/ 15503 h 994594"/>
                    <a:gd name="connsiteX20" fmla="*/ 453241 w 802560"/>
                    <a:gd name="connsiteY20" fmla="*/ 3365 h 994594"/>
                    <a:gd name="connsiteX21" fmla="*/ 64823 w 802560"/>
                    <a:gd name="connsiteY21" fmla="*/ 3365 h 994594"/>
                    <a:gd name="connsiteX22" fmla="*/ 87 w 802560"/>
                    <a:gd name="connsiteY22" fmla="*/ 15503 h 994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02560" h="994594">
                      <a:moveTo>
                        <a:pt x="87" y="15503"/>
                      </a:moveTo>
                      <a:cubicBezTo>
                        <a:pt x="424" y="184761"/>
                        <a:pt x="769" y="374282"/>
                        <a:pt x="87" y="416059"/>
                      </a:cubicBezTo>
                      <a:cubicBezTo>
                        <a:pt x="-595" y="457836"/>
                        <a:pt x="1436" y="461240"/>
                        <a:pt x="56731" y="529348"/>
                      </a:cubicBezTo>
                      <a:cubicBezTo>
                        <a:pt x="112026" y="597456"/>
                        <a:pt x="242173" y="792339"/>
                        <a:pt x="283308" y="848983"/>
                      </a:cubicBezTo>
                      <a:cubicBezTo>
                        <a:pt x="324443" y="905627"/>
                        <a:pt x="292074" y="862470"/>
                        <a:pt x="303538" y="869213"/>
                      </a:cubicBezTo>
                      <a:cubicBezTo>
                        <a:pt x="315002" y="875956"/>
                        <a:pt x="298143" y="870562"/>
                        <a:pt x="352090" y="889443"/>
                      </a:cubicBezTo>
                      <a:cubicBezTo>
                        <a:pt x="406037" y="908324"/>
                        <a:pt x="575295" y="966318"/>
                        <a:pt x="627219" y="982502"/>
                      </a:cubicBezTo>
                      <a:cubicBezTo>
                        <a:pt x="679143" y="998686"/>
                        <a:pt x="663530" y="985874"/>
                        <a:pt x="663634" y="986548"/>
                      </a:cubicBezTo>
                      <a:cubicBezTo>
                        <a:pt x="663739" y="987222"/>
                        <a:pt x="627846" y="986548"/>
                        <a:pt x="627846" y="986548"/>
                      </a:cubicBezTo>
                      <a:lnTo>
                        <a:pt x="780968" y="986548"/>
                      </a:lnTo>
                      <a:cubicBezTo>
                        <a:pt x="808511" y="986548"/>
                        <a:pt x="791083" y="1004653"/>
                        <a:pt x="793106" y="986548"/>
                      </a:cubicBezTo>
                      <a:cubicBezTo>
                        <a:pt x="795129" y="968443"/>
                        <a:pt x="792432" y="990532"/>
                        <a:pt x="793106" y="877918"/>
                      </a:cubicBezTo>
                      <a:cubicBezTo>
                        <a:pt x="793780" y="765304"/>
                        <a:pt x="795577" y="423579"/>
                        <a:pt x="797152" y="310863"/>
                      </a:cubicBezTo>
                      <a:cubicBezTo>
                        <a:pt x="798727" y="198147"/>
                        <a:pt x="802669" y="211615"/>
                        <a:pt x="802558" y="201620"/>
                      </a:cubicBezTo>
                      <a:cubicBezTo>
                        <a:pt x="802447" y="191625"/>
                        <a:pt x="699526" y="192065"/>
                        <a:pt x="695256" y="190154"/>
                      </a:cubicBezTo>
                      <a:cubicBezTo>
                        <a:pt x="690986" y="188243"/>
                        <a:pt x="801755" y="190267"/>
                        <a:pt x="776938" y="190155"/>
                      </a:cubicBezTo>
                      <a:lnTo>
                        <a:pt x="465379" y="189482"/>
                      </a:lnTo>
                      <a:cubicBezTo>
                        <a:pt x="412104" y="188696"/>
                        <a:pt x="459310" y="189482"/>
                        <a:pt x="457287" y="185436"/>
                      </a:cubicBezTo>
                      <a:cubicBezTo>
                        <a:pt x="455264" y="181390"/>
                        <a:pt x="453915" y="193528"/>
                        <a:pt x="453241" y="165206"/>
                      </a:cubicBezTo>
                      <a:cubicBezTo>
                        <a:pt x="452567" y="136884"/>
                        <a:pt x="453241" y="42476"/>
                        <a:pt x="453241" y="15503"/>
                      </a:cubicBezTo>
                      <a:cubicBezTo>
                        <a:pt x="453241" y="-11470"/>
                        <a:pt x="461333" y="5388"/>
                        <a:pt x="453241" y="3365"/>
                      </a:cubicBezTo>
                      <a:cubicBezTo>
                        <a:pt x="388505" y="1342"/>
                        <a:pt x="64823" y="3365"/>
                        <a:pt x="64823" y="3365"/>
                      </a:cubicBezTo>
                      <a:cubicBezTo>
                        <a:pt x="40547" y="6062"/>
                        <a:pt x="87" y="12806"/>
                        <a:pt x="87" y="15503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661082" y="5215871"/>
                  <a:ext cx="172008" cy="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 flipH="1" flipV="1">
                  <a:off x="5837033" y="4416226"/>
                  <a:ext cx="0" cy="813816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5496310" y="4420130"/>
                  <a:ext cx="351126" cy="6781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5345250" y="5105368"/>
                  <a:ext cx="322581" cy="113877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5047758" y="4686722"/>
                  <a:ext cx="298414" cy="42202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5037354" y="4228678"/>
                  <a:ext cx="0" cy="452900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H="1">
                  <a:off x="5017391" y="4238238"/>
                  <a:ext cx="471890" cy="3528"/>
                </a:xfrm>
                <a:prstGeom prst="line">
                  <a:avLst/>
                </a:prstGeom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effectLst>
                  <a:outerShdw blurRad="40000" dist="20000" dir="5400000" rotWithShape="0">
                    <a:schemeClr val="bg2">
                      <a:lumMod val="60000"/>
                      <a:lumOff val="4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4938528" y="3988287"/>
                <a:ext cx="216369" cy="286804"/>
                <a:chOff x="3502798" y="4703033"/>
                <a:chExt cx="216369" cy="286804"/>
              </a:xfrm>
            </p:grpSpPr>
            <p:sp>
              <p:nvSpPr>
                <p:cNvPr id="275" name="Rectangle 274"/>
                <p:cNvSpPr/>
                <p:nvPr/>
              </p:nvSpPr>
              <p:spPr>
                <a:xfrm>
                  <a:off x="3506373" y="4703033"/>
                  <a:ext cx="212573" cy="2868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3502798" y="4705107"/>
                  <a:ext cx="214605" cy="2834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/>
                <p:nvPr/>
              </p:nvCxnSpPr>
              <p:spPr>
                <a:xfrm flipH="1" flipV="1">
                  <a:off x="3508855" y="4704514"/>
                  <a:ext cx="210312" cy="2834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/>
            </p:nvGrpSpPr>
            <p:grpSpPr>
              <a:xfrm>
                <a:off x="5661546" y="3977659"/>
                <a:ext cx="216369" cy="286804"/>
                <a:chOff x="3502798" y="4703033"/>
                <a:chExt cx="216369" cy="286804"/>
              </a:xfrm>
            </p:grpSpPr>
            <p:sp>
              <p:nvSpPr>
                <p:cNvPr id="272" name="Rectangle 271"/>
                <p:cNvSpPr/>
                <p:nvPr/>
              </p:nvSpPr>
              <p:spPr>
                <a:xfrm>
                  <a:off x="3506373" y="4703033"/>
                  <a:ext cx="212573" cy="28680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273" name="Straight Connector 272"/>
                <p:cNvCxnSpPr/>
                <p:nvPr/>
              </p:nvCxnSpPr>
              <p:spPr>
                <a:xfrm flipV="1">
                  <a:off x="3502798" y="4705107"/>
                  <a:ext cx="214605" cy="2834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H="1" flipV="1">
                  <a:off x="3508855" y="4704514"/>
                  <a:ext cx="210312" cy="28346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8" name="Group 177"/>
            <p:cNvGrpSpPr/>
            <p:nvPr/>
          </p:nvGrpSpPr>
          <p:grpSpPr>
            <a:xfrm>
              <a:off x="4545361" y="5310849"/>
              <a:ext cx="1722676" cy="624277"/>
              <a:chOff x="782716" y="5472246"/>
              <a:chExt cx="1722676" cy="624277"/>
            </a:xfrm>
          </p:grpSpPr>
          <p:grpSp>
            <p:nvGrpSpPr>
              <p:cNvPr id="228" name="Group 227"/>
              <p:cNvGrpSpPr/>
              <p:nvPr/>
            </p:nvGrpSpPr>
            <p:grpSpPr>
              <a:xfrm rot="10800000">
                <a:off x="782716" y="5637345"/>
                <a:ext cx="611266" cy="459178"/>
                <a:chOff x="2639343" y="3280114"/>
                <a:chExt cx="611266" cy="459178"/>
              </a:xfrm>
              <a:solidFill>
                <a:schemeClr val="bg1"/>
              </a:solidFill>
            </p:grpSpPr>
            <p:grpSp>
              <p:nvGrpSpPr>
                <p:cNvPr id="246" name="Group 245"/>
                <p:cNvGrpSpPr/>
                <p:nvPr/>
              </p:nvGrpSpPr>
              <p:grpSpPr>
                <a:xfrm rot="16200000">
                  <a:off x="2798046" y="3121411"/>
                  <a:ext cx="293859" cy="611266"/>
                  <a:chOff x="151946" y="2342345"/>
                  <a:chExt cx="293859" cy="611266"/>
                </a:xfrm>
                <a:grpFill/>
              </p:grpSpPr>
              <p:grpSp>
                <p:nvGrpSpPr>
                  <p:cNvPr id="248" name="Group 247"/>
                  <p:cNvGrpSpPr/>
                  <p:nvPr/>
                </p:nvGrpSpPr>
                <p:grpSpPr>
                  <a:xfrm>
                    <a:off x="152272" y="2833745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58" name="Donut 257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9" name="Donut 258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49" name="Group 248"/>
                  <p:cNvGrpSpPr/>
                  <p:nvPr/>
                </p:nvGrpSpPr>
                <p:grpSpPr>
                  <a:xfrm>
                    <a:off x="151946" y="2668316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56" name="Donut 255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Donut 256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50" name="Group 249"/>
                  <p:cNvGrpSpPr/>
                  <p:nvPr/>
                </p:nvGrpSpPr>
                <p:grpSpPr>
                  <a:xfrm>
                    <a:off x="153898" y="2503553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54" name="Donut 253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5" name="Donut 254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51" name="Group 250"/>
                  <p:cNvGrpSpPr/>
                  <p:nvPr/>
                </p:nvGrpSpPr>
                <p:grpSpPr>
                  <a:xfrm>
                    <a:off x="151946" y="2342345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52" name="Donut 251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3" name="Donut 252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47" name="Donut 246"/>
                <p:cNvSpPr/>
                <p:nvPr/>
              </p:nvSpPr>
              <p:spPr>
                <a:xfrm>
                  <a:off x="2973877" y="3620420"/>
                  <a:ext cx="118872" cy="118872"/>
                </a:xfrm>
                <a:prstGeom prst="donut">
                  <a:avLst>
                    <a:gd name="adj" fmla="val 0"/>
                  </a:avLst>
                </a:prstGeom>
                <a:grpFill/>
                <a:ln>
                  <a:solidFill>
                    <a:srgbClr val="FF74EB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9" name="Group 228"/>
              <p:cNvGrpSpPr/>
              <p:nvPr/>
            </p:nvGrpSpPr>
            <p:grpSpPr>
              <a:xfrm rot="10800000" flipH="1">
                <a:off x="1904296" y="5472246"/>
                <a:ext cx="601096" cy="624276"/>
                <a:chOff x="2624527" y="3280115"/>
                <a:chExt cx="626078" cy="624276"/>
              </a:xfrm>
              <a:solidFill>
                <a:schemeClr val="bg1"/>
              </a:solidFill>
            </p:grpSpPr>
            <p:grpSp>
              <p:nvGrpSpPr>
                <p:cNvPr id="230" name="Group 229"/>
                <p:cNvGrpSpPr/>
                <p:nvPr/>
              </p:nvGrpSpPr>
              <p:grpSpPr>
                <a:xfrm rot="16200000">
                  <a:off x="2798043" y="3121412"/>
                  <a:ext cx="293859" cy="611265"/>
                  <a:chOff x="151946" y="2342345"/>
                  <a:chExt cx="293859" cy="611266"/>
                </a:xfrm>
                <a:grpFill/>
              </p:grpSpPr>
              <p:grpSp>
                <p:nvGrpSpPr>
                  <p:cNvPr id="234" name="Group 233"/>
                  <p:cNvGrpSpPr/>
                  <p:nvPr/>
                </p:nvGrpSpPr>
                <p:grpSpPr>
                  <a:xfrm>
                    <a:off x="152272" y="2833745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44" name="Donut 243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5" name="Donut 244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35" name="Group 234"/>
                  <p:cNvGrpSpPr/>
                  <p:nvPr/>
                </p:nvGrpSpPr>
                <p:grpSpPr>
                  <a:xfrm>
                    <a:off x="151946" y="2668316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42" name="Donut 241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3" name="Donut 242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3898" y="2503553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40" name="Donut 239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1" name="Donut 240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37" name="Group 236"/>
                  <p:cNvGrpSpPr/>
                  <p:nvPr/>
                </p:nvGrpSpPr>
                <p:grpSpPr>
                  <a:xfrm>
                    <a:off x="151946" y="2342345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38" name="Donut 237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9" name="Donut 238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31" name="Group 230"/>
                <p:cNvGrpSpPr/>
                <p:nvPr/>
              </p:nvGrpSpPr>
              <p:grpSpPr>
                <a:xfrm>
                  <a:off x="2624527" y="3620420"/>
                  <a:ext cx="468222" cy="283971"/>
                  <a:chOff x="150320" y="2833409"/>
                  <a:chExt cx="468222" cy="283971"/>
                </a:xfrm>
                <a:grpFill/>
              </p:grpSpPr>
              <p:sp>
                <p:nvSpPr>
                  <p:cNvPr id="232" name="Donut 231"/>
                  <p:cNvSpPr/>
                  <p:nvPr/>
                </p:nvSpPr>
                <p:spPr>
                  <a:xfrm>
                    <a:off x="150320" y="2998508"/>
                    <a:ext cx="118872" cy="118872"/>
                  </a:xfrm>
                  <a:prstGeom prst="donut">
                    <a:avLst>
                      <a:gd name="adj" fmla="val 0"/>
                    </a:avLst>
                  </a:prstGeom>
                  <a:grpFill/>
                  <a:ln>
                    <a:solidFill>
                      <a:srgbClr val="FF74EB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Donut 232"/>
                  <p:cNvSpPr/>
                  <p:nvPr/>
                </p:nvSpPr>
                <p:spPr>
                  <a:xfrm>
                    <a:off x="499670" y="2833409"/>
                    <a:ext cx="118872" cy="118872"/>
                  </a:xfrm>
                  <a:prstGeom prst="donut">
                    <a:avLst>
                      <a:gd name="adj" fmla="val 0"/>
                    </a:avLst>
                  </a:prstGeom>
                  <a:grpFill/>
                  <a:ln>
                    <a:solidFill>
                      <a:srgbClr val="FF74EB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79" name="Group 178"/>
            <p:cNvGrpSpPr/>
            <p:nvPr/>
          </p:nvGrpSpPr>
          <p:grpSpPr>
            <a:xfrm rot="10800000">
              <a:off x="4569056" y="3978456"/>
              <a:ext cx="1722670" cy="622650"/>
              <a:chOff x="782716" y="5472246"/>
              <a:chExt cx="1722670" cy="622650"/>
            </a:xfrm>
          </p:grpSpPr>
          <p:grpSp>
            <p:nvGrpSpPr>
              <p:cNvPr id="206" name="Group 205"/>
              <p:cNvGrpSpPr/>
              <p:nvPr/>
            </p:nvGrpSpPr>
            <p:grpSpPr>
              <a:xfrm rot="10800000">
                <a:off x="782716" y="5472246"/>
                <a:ext cx="626082" cy="622650"/>
                <a:chOff x="2624527" y="3281741"/>
                <a:chExt cx="626082" cy="622650"/>
              </a:xfrm>
              <a:solidFill>
                <a:schemeClr val="bg1"/>
              </a:solidFill>
            </p:grpSpPr>
            <p:grpSp>
              <p:nvGrpSpPr>
                <p:cNvPr id="218" name="Group 217"/>
                <p:cNvGrpSpPr/>
                <p:nvPr/>
              </p:nvGrpSpPr>
              <p:grpSpPr>
                <a:xfrm rot="16200000">
                  <a:off x="2961845" y="3285210"/>
                  <a:ext cx="292233" cy="285295"/>
                  <a:chOff x="151946" y="2668316"/>
                  <a:chExt cx="292233" cy="285295"/>
                </a:xfrm>
                <a:grpFill/>
              </p:grpSpPr>
              <p:grpSp>
                <p:nvGrpSpPr>
                  <p:cNvPr id="222" name="Group 221"/>
                  <p:cNvGrpSpPr/>
                  <p:nvPr/>
                </p:nvGrpSpPr>
                <p:grpSpPr>
                  <a:xfrm>
                    <a:off x="152272" y="2833745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26" name="Donut 225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7" name="Donut 226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51946" y="2668316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24" name="Donut 223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5" name="Donut 224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19" name="Group 218"/>
                <p:cNvGrpSpPr/>
                <p:nvPr/>
              </p:nvGrpSpPr>
              <p:grpSpPr>
                <a:xfrm>
                  <a:off x="2624527" y="3620420"/>
                  <a:ext cx="468222" cy="283971"/>
                  <a:chOff x="150320" y="2833409"/>
                  <a:chExt cx="468222" cy="283971"/>
                </a:xfrm>
                <a:grpFill/>
              </p:grpSpPr>
              <p:sp>
                <p:nvSpPr>
                  <p:cNvPr id="220" name="Donut 219"/>
                  <p:cNvSpPr/>
                  <p:nvPr/>
                </p:nvSpPr>
                <p:spPr>
                  <a:xfrm>
                    <a:off x="150320" y="2998508"/>
                    <a:ext cx="118872" cy="118872"/>
                  </a:xfrm>
                  <a:prstGeom prst="donut">
                    <a:avLst>
                      <a:gd name="adj" fmla="val 0"/>
                    </a:avLst>
                  </a:prstGeom>
                  <a:grpFill/>
                  <a:ln>
                    <a:solidFill>
                      <a:srgbClr val="FF74EB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Donut 220"/>
                  <p:cNvSpPr/>
                  <p:nvPr/>
                </p:nvSpPr>
                <p:spPr>
                  <a:xfrm>
                    <a:off x="499670" y="2833409"/>
                    <a:ext cx="118872" cy="118872"/>
                  </a:xfrm>
                  <a:prstGeom prst="donut">
                    <a:avLst>
                      <a:gd name="adj" fmla="val 0"/>
                    </a:avLst>
                  </a:prstGeom>
                  <a:grpFill/>
                  <a:ln>
                    <a:solidFill>
                      <a:srgbClr val="FF74EB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07" name="Group 206"/>
              <p:cNvGrpSpPr/>
              <p:nvPr/>
            </p:nvGrpSpPr>
            <p:grpSpPr>
              <a:xfrm rot="10800000" flipH="1">
                <a:off x="1904295" y="5472246"/>
                <a:ext cx="601091" cy="622650"/>
                <a:chOff x="2624527" y="3281741"/>
                <a:chExt cx="626073" cy="622650"/>
              </a:xfrm>
              <a:solidFill>
                <a:schemeClr val="bg1"/>
              </a:solidFill>
            </p:grpSpPr>
            <p:grpSp>
              <p:nvGrpSpPr>
                <p:cNvPr id="208" name="Group 207"/>
                <p:cNvGrpSpPr/>
                <p:nvPr/>
              </p:nvGrpSpPr>
              <p:grpSpPr>
                <a:xfrm rot="16200000">
                  <a:off x="2961836" y="3285211"/>
                  <a:ext cx="292233" cy="285294"/>
                  <a:chOff x="151946" y="2668316"/>
                  <a:chExt cx="292233" cy="285295"/>
                </a:xfrm>
                <a:grpFill/>
              </p:grpSpPr>
              <p:grpSp>
                <p:nvGrpSpPr>
                  <p:cNvPr id="212" name="Group 211"/>
                  <p:cNvGrpSpPr/>
                  <p:nvPr/>
                </p:nvGrpSpPr>
                <p:grpSpPr>
                  <a:xfrm>
                    <a:off x="152272" y="2833745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16" name="Donut 215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7" name="Donut 216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51946" y="2668316"/>
                    <a:ext cx="291907" cy="119866"/>
                    <a:chOff x="3621782" y="4741332"/>
                    <a:chExt cx="291907" cy="119866"/>
                  </a:xfrm>
                  <a:grpFill/>
                </p:grpSpPr>
                <p:sp>
                  <p:nvSpPr>
                    <p:cNvPr id="214" name="Donut 213"/>
                    <p:cNvSpPr/>
                    <p:nvPr/>
                  </p:nvSpPr>
                  <p:spPr>
                    <a:xfrm>
                      <a:off x="3621782" y="4741332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5" name="Donut 214"/>
                    <p:cNvSpPr/>
                    <p:nvPr/>
                  </p:nvSpPr>
                  <p:spPr>
                    <a:xfrm>
                      <a:off x="3794817" y="4742326"/>
                      <a:ext cx="118872" cy="118872"/>
                    </a:xfrm>
                    <a:prstGeom prst="donut">
                      <a:avLst>
                        <a:gd name="adj" fmla="val 0"/>
                      </a:avLst>
                    </a:prstGeom>
                    <a:grpFill/>
                    <a:ln>
                      <a:solidFill>
                        <a:srgbClr val="FF74EB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9" name="Group 208"/>
                <p:cNvGrpSpPr/>
                <p:nvPr/>
              </p:nvGrpSpPr>
              <p:grpSpPr>
                <a:xfrm>
                  <a:off x="2624527" y="3620420"/>
                  <a:ext cx="468222" cy="283971"/>
                  <a:chOff x="150320" y="2833409"/>
                  <a:chExt cx="468222" cy="283971"/>
                </a:xfrm>
                <a:grpFill/>
              </p:grpSpPr>
              <p:sp>
                <p:nvSpPr>
                  <p:cNvPr id="210" name="Donut 209"/>
                  <p:cNvSpPr/>
                  <p:nvPr/>
                </p:nvSpPr>
                <p:spPr>
                  <a:xfrm>
                    <a:off x="150320" y="2998508"/>
                    <a:ext cx="118872" cy="118872"/>
                  </a:xfrm>
                  <a:prstGeom prst="donut">
                    <a:avLst>
                      <a:gd name="adj" fmla="val 0"/>
                    </a:avLst>
                  </a:prstGeom>
                  <a:grpFill/>
                  <a:ln>
                    <a:solidFill>
                      <a:srgbClr val="FF74EB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Donut 210"/>
                  <p:cNvSpPr/>
                  <p:nvPr/>
                </p:nvSpPr>
                <p:spPr>
                  <a:xfrm>
                    <a:off x="499670" y="2833409"/>
                    <a:ext cx="118872" cy="118872"/>
                  </a:xfrm>
                  <a:prstGeom prst="donut">
                    <a:avLst>
                      <a:gd name="adj" fmla="val 0"/>
                    </a:avLst>
                  </a:prstGeom>
                  <a:grpFill/>
                  <a:ln>
                    <a:solidFill>
                      <a:srgbClr val="FF74EB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80" name="Oval 179"/>
            <p:cNvSpPr/>
            <p:nvPr/>
          </p:nvSpPr>
          <p:spPr>
            <a:xfrm>
              <a:off x="4885576" y="5053152"/>
              <a:ext cx="1099205" cy="7491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5025736" y="5002947"/>
              <a:ext cx="884223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4893781" y="4724088"/>
              <a:ext cx="1099205" cy="7491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/>
            <p:cNvSpPr/>
            <p:nvPr/>
          </p:nvSpPr>
          <p:spPr>
            <a:xfrm>
              <a:off x="4880748" y="4101623"/>
              <a:ext cx="1099205" cy="7491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299384" y="3677511"/>
              <a:ext cx="4028" cy="457200"/>
            </a:xfrm>
            <a:prstGeom prst="lin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15694" y="3677510"/>
              <a:ext cx="750" cy="457200"/>
            </a:xfrm>
            <a:prstGeom prst="lin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5230761" y="4137575"/>
              <a:ext cx="284143" cy="63107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298592" y="4137575"/>
              <a:ext cx="295963" cy="63107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5240451" y="4769676"/>
              <a:ext cx="4028" cy="329184"/>
            </a:xfrm>
            <a:prstGeom prst="lin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5592222" y="4758043"/>
              <a:ext cx="750" cy="329184"/>
            </a:xfrm>
            <a:prstGeom prst="lin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5171768" y="5090522"/>
              <a:ext cx="432852" cy="113329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235191" y="5094514"/>
              <a:ext cx="408525" cy="111947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Group 191"/>
            <p:cNvGrpSpPr/>
            <p:nvPr/>
          </p:nvGrpSpPr>
          <p:grpSpPr>
            <a:xfrm>
              <a:off x="4944704" y="5251051"/>
              <a:ext cx="939387" cy="297432"/>
              <a:chOff x="5090928" y="4130059"/>
              <a:chExt cx="939387" cy="297432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5094503" y="4140687"/>
                <a:ext cx="212573" cy="2868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01" name="Straight Connector 200"/>
              <p:cNvCxnSpPr/>
              <p:nvPr/>
            </p:nvCxnSpPr>
            <p:spPr>
              <a:xfrm flipV="1">
                <a:off x="5090928" y="4142761"/>
                <a:ext cx="214605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flipH="1" flipV="1">
                <a:off x="5096985" y="4142168"/>
                <a:ext cx="210312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Rectangle 202"/>
              <p:cNvSpPr/>
              <p:nvPr/>
            </p:nvSpPr>
            <p:spPr>
              <a:xfrm>
                <a:off x="5817521" y="4130059"/>
                <a:ext cx="212573" cy="2868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04" name="Straight Connector 203"/>
              <p:cNvCxnSpPr/>
              <p:nvPr/>
            </p:nvCxnSpPr>
            <p:spPr>
              <a:xfrm flipV="1">
                <a:off x="5813946" y="4132133"/>
                <a:ext cx="214605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H="1" flipV="1">
                <a:off x="5820003" y="4131540"/>
                <a:ext cx="210312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4950044" y="4347278"/>
              <a:ext cx="939387" cy="297432"/>
              <a:chOff x="5090928" y="4130059"/>
              <a:chExt cx="939387" cy="297432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5094503" y="4140687"/>
                <a:ext cx="212573" cy="2868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95" name="Straight Connector 194"/>
              <p:cNvCxnSpPr/>
              <p:nvPr/>
            </p:nvCxnSpPr>
            <p:spPr>
              <a:xfrm flipV="1">
                <a:off x="5090928" y="4142761"/>
                <a:ext cx="214605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 flipV="1">
                <a:off x="5096985" y="4142168"/>
                <a:ext cx="210312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Rectangle 196"/>
              <p:cNvSpPr/>
              <p:nvPr/>
            </p:nvSpPr>
            <p:spPr>
              <a:xfrm>
                <a:off x="5817521" y="4130059"/>
                <a:ext cx="212573" cy="28680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98" name="Straight Connector 197"/>
              <p:cNvCxnSpPr/>
              <p:nvPr/>
            </p:nvCxnSpPr>
            <p:spPr>
              <a:xfrm flipV="1">
                <a:off x="5813946" y="4132133"/>
                <a:ext cx="214605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 flipV="1">
                <a:off x="5820003" y="4131540"/>
                <a:ext cx="210312" cy="2834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7" name="Straight Connector 306"/>
          <p:cNvCxnSpPr>
            <a:endCxn id="261" idx="0"/>
          </p:cNvCxnSpPr>
          <p:nvPr/>
        </p:nvCxnSpPr>
        <p:spPr>
          <a:xfrm>
            <a:off x="1600469" y="4514786"/>
            <a:ext cx="1037241" cy="595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endCxn id="298" idx="0"/>
          </p:cNvCxnSpPr>
          <p:nvPr/>
        </p:nvCxnSpPr>
        <p:spPr>
          <a:xfrm>
            <a:off x="1583850" y="5164378"/>
            <a:ext cx="1053859" cy="1780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42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75680"/>
            <a:ext cx="5429250" cy="513602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Diffraction Lens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9050" y="3806428"/>
            <a:ext cx="2692774" cy="2355826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Function: Diffraction focus in D / Image focus in LM </a:t>
            </a:r>
          </a:p>
          <a:p>
            <a:pPr lvl="1">
              <a:buFont typeface="Wingdings" charset="2"/>
              <a:buChar char="Ø"/>
            </a:pPr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With the objective lens off, the diffraction lens is used for focusing the image.</a:t>
            </a:r>
          </a:p>
          <a:p>
            <a:pPr lvl="1">
              <a:buFont typeface="Wingdings" charset="2"/>
              <a:buChar char="Ø"/>
            </a:pPr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focusing the diffraction pattern</a:t>
            </a:r>
          </a:p>
          <a:p>
            <a:pPr lvl="1">
              <a:buFont typeface="Wingdings" charset="2"/>
              <a:buChar char="Ø"/>
            </a:pPr>
            <a:endParaRPr lang="en-US" sz="135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How to adjust: Focus knob 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86936" y="3107655"/>
            <a:ext cx="1669259" cy="3969012"/>
            <a:chOff x="1900285" y="178445"/>
            <a:chExt cx="3770671" cy="8965555"/>
          </a:xfrm>
        </p:grpSpPr>
        <p:sp>
          <p:nvSpPr>
            <p:cNvPr id="5" name="Oval 4"/>
            <p:cNvSpPr/>
            <p:nvPr/>
          </p:nvSpPr>
          <p:spPr>
            <a:xfrm>
              <a:off x="2244634" y="5465425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427146" y="4579736"/>
              <a:ext cx="993862" cy="1040584"/>
              <a:chOff x="2658943" y="4394812"/>
              <a:chExt cx="993862" cy="1040584"/>
            </a:xfrm>
          </p:grpSpPr>
          <p:sp>
            <p:nvSpPr>
              <p:cNvPr id="166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2237667" y="6600848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2347863" y="345600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/>
            <p:nvPr/>
          </p:nvSpPr>
          <p:spPr>
            <a:xfrm>
              <a:off x="2520768" y="7816326"/>
              <a:ext cx="3150188" cy="1327674"/>
            </a:xfrm>
            <a:custGeom>
              <a:avLst/>
              <a:gdLst>
                <a:gd name="connsiteX0" fmla="*/ 686 w 3153608"/>
                <a:gd name="connsiteY0" fmla="*/ 47153 h 1332256"/>
                <a:gd name="connsiteX1" fmla="*/ 6865 w 3153608"/>
                <a:gd name="connsiteY1" fmla="*/ 646456 h 1332256"/>
                <a:gd name="connsiteX2" fmla="*/ 50113 w 3153608"/>
                <a:gd name="connsiteY2" fmla="*/ 1146905 h 1332256"/>
                <a:gd name="connsiteX3" fmla="*/ 352854 w 3153608"/>
                <a:gd name="connsiteY3" fmla="*/ 1295186 h 1332256"/>
                <a:gd name="connsiteX4" fmla="*/ 1329037 w 3153608"/>
                <a:gd name="connsiteY4" fmla="*/ 1332256 h 1332256"/>
                <a:gd name="connsiteX5" fmla="*/ 2836562 w 3153608"/>
                <a:gd name="connsiteY5" fmla="*/ 1326078 h 1332256"/>
                <a:gd name="connsiteX6" fmla="*/ 3108410 w 3153608"/>
                <a:gd name="connsiteY6" fmla="*/ 1313721 h 1332256"/>
                <a:gd name="connsiteX7" fmla="*/ 3151659 w 3153608"/>
                <a:gd name="connsiteY7" fmla="*/ 1190153 h 1332256"/>
                <a:gd name="connsiteX8" fmla="*/ 3145481 w 3153608"/>
                <a:gd name="connsiteY8" fmla="*/ 634099 h 1332256"/>
                <a:gd name="connsiteX9" fmla="*/ 3139302 w 3153608"/>
                <a:gd name="connsiteY9" fmla="*/ 529067 h 1332256"/>
                <a:gd name="connsiteX10" fmla="*/ 3114589 w 3153608"/>
                <a:gd name="connsiteY10" fmla="*/ 516710 h 1332256"/>
                <a:gd name="connsiteX11" fmla="*/ 3089875 w 3153608"/>
                <a:gd name="connsiteY11" fmla="*/ 516710 h 1332256"/>
                <a:gd name="connsiteX12" fmla="*/ 1427892 w 3153608"/>
                <a:gd name="connsiteY12" fmla="*/ 504353 h 1332256"/>
                <a:gd name="connsiteX13" fmla="*/ 1069546 w 3153608"/>
                <a:gd name="connsiteY13" fmla="*/ 491996 h 1332256"/>
                <a:gd name="connsiteX14" fmla="*/ 871837 w 3153608"/>
                <a:gd name="connsiteY14" fmla="*/ 485818 h 1332256"/>
                <a:gd name="connsiteX15" fmla="*/ 834767 w 3153608"/>
                <a:gd name="connsiteY15" fmla="*/ 430213 h 1332256"/>
                <a:gd name="connsiteX16" fmla="*/ 822410 w 3153608"/>
                <a:gd name="connsiteY16" fmla="*/ 269575 h 1332256"/>
                <a:gd name="connsiteX17" fmla="*/ 810054 w 3153608"/>
                <a:gd name="connsiteY17" fmla="*/ 22440 h 1332256"/>
                <a:gd name="connsiteX18" fmla="*/ 797697 w 3153608"/>
                <a:gd name="connsiteY18" fmla="*/ 10083 h 1332256"/>
                <a:gd name="connsiteX19" fmla="*/ 748270 w 3153608"/>
                <a:gd name="connsiteY19" fmla="*/ 10083 h 1332256"/>
                <a:gd name="connsiteX20" fmla="*/ 686 w 3153608"/>
                <a:gd name="connsiteY20" fmla="*/ 47153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68417 w 3150188"/>
                <a:gd name="connsiteY14" fmla="*/ 485818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74595 w 3150188"/>
                <a:gd name="connsiteY14" fmla="*/ 491997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1679 h 1327674"/>
                <a:gd name="connsiteX1" fmla="*/ 3445 w 3150188"/>
                <a:gd name="connsiteY1" fmla="*/ 641874 h 1327674"/>
                <a:gd name="connsiteX2" fmla="*/ 46693 w 3150188"/>
                <a:gd name="connsiteY2" fmla="*/ 1142323 h 1327674"/>
                <a:gd name="connsiteX3" fmla="*/ 349434 w 3150188"/>
                <a:gd name="connsiteY3" fmla="*/ 1290604 h 1327674"/>
                <a:gd name="connsiteX4" fmla="*/ 1325617 w 3150188"/>
                <a:gd name="connsiteY4" fmla="*/ 1327674 h 1327674"/>
                <a:gd name="connsiteX5" fmla="*/ 2833142 w 3150188"/>
                <a:gd name="connsiteY5" fmla="*/ 1321496 h 1327674"/>
                <a:gd name="connsiteX6" fmla="*/ 3104990 w 3150188"/>
                <a:gd name="connsiteY6" fmla="*/ 1309139 h 1327674"/>
                <a:gd name="connsiteX7" fmla="*/ 3148239 w 3150188"/>
                <a:gd name="connsiteY7" fmla="*/ 1185571 h 1327674"/>
                <a:gd name="connsiteX8" fmla="*/ 3142061 w 3150188"/>
                <a:gd name="connsiteY8" fmla="*/ 629517 h 1327674"/>
                <a:gd name="connsiteX9" fmla="*/ 3135882 w 3150188"/>
                <a:gd name="connsiteY9" fmla="*/ 524485 h 1327674"/>
                <a:gd name="connsiteX10" fmla="*/ 3111169 w 3150188"/>
                <a:gd name="connsiteY10" fmla="*/ 512128 h 1327674"/>
                <a:gd name="connsiteX11" fmla="*/ 3086455 w 3150188"/>
                <a:gd name="connsiteY11" fmla="*/ 512128 h 1327674"/>
                <a:gd name="connsiteX12" fmla="*/ 1424472 w 3150188"/>
                <a:gd name="connsiteY12" fmla="*/ 499771 h 1327674"/>
                <a:gd name="connsiteX13" fmla="*/ 1066126 w 3150188"/>
                <a:gd name="connsiteY13" fmla="*/ 487414 h 1327674"/>
                <a:gd name="connsiteX14" fmla="*/ 874595 w 3150188"/>
                <a:gd name="connsiteY14" fmla="*/ 487415 h 1327674"/>
                <a:gd name="connsiteX15" fmla="*/ 831347 w 3150188"/>
                <a:gd name="connsiteY15" fmla="*/ 425631 h 1327674"/>
                <a:gd name="connsiteX16" fmla="*/ 818990 w 3150188"/>
                <a:gd name="connsiteY16" fmla="*/ 264993 h 1327674"/>
                <a:gd name="connsiteX17" fmla="*/ 806634 w 3150188"/>
                <a:gd name="connsiteY17" fmla="*/ 17858 h 1327674"/>
                <a:gd name="connsiteX18" fmla="*/ 800456 w 3150188"/>
                <a:gd name="connsiteY18" fmla="*/ 17858 h 1327674"/>
                <a:gd name="connsiteX19" fmla="*/ 744850 w 3150188"/>
                <a:gd name="connsiteY19" fmla="*/ 5501 h 1327674"/>
                <a:gd name="connsiteX20" fmla="*/ 3445 w 3150188"/>
                <a:gd name="connsiteY20" fmla="*/ 11679 h 13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50188" h="1327674">
                  <a:moveTo>
                    <a:pt x="3445" y="11679"/>
                  </a:moveTo>
                  <a:cubicBezTo>
                    <a:pt x="2415" y="219684"/>
                    <a:pt x="-3763" y="453433"/>
                    <a:pt x="3445" y="641874"/>
                  </a:cubicBezTo>
                  <a:cubicBezTo>
                    <a:pt x="10653" y="830315"/>
                    <a:pt x="-10972" y="1034201"/>
                    <a:pt x="46693" y="1142323"/>
                  </a:cubicBezTo>
                  <a:cubicBezTo>
                    <a:pt x="104358" y="1250445"/>
                    <a:pt x="136280" y="1259712"/>
                    <a:pt x="349434" y="1290604"/>
                  </a:cubicBezTo>
                  <a:cubicBezTo>
                    <a:pt x="562588" y="1321496"/>
                    <a:pt x="1325617" y="1327674"/>
                    <a:pt x="1325617" y="1327674"/>
                  </a:cubicBezTo>
                  <a:lnTo>
                    <a:pt x="2833142" y="1321496"/>
                  </a:lnTo>
                  <a:cubicBezTo>
                    <a:pt x="3129704" y="1318407"/>
                    <a:pt x="3052474" y="1331793"/>
                    <a:pt x="3104990" y="1309139"/>
                  </a:cubicBezTo>
                  <a:cubicBezTo>
                    <a:pt x="3157506" y="1286485"/>
                    <a:pt x="3142061" y="1298841"/>
                    <a:pt x="3148239" y="1185571"/>
                  </a:cubicBezTo>
                  <a:cubicBezTo>
                    <a:pt x="3154417" y="1072301"/>
                    <a:pt x="3144120" y="739698"/>
                    <a:pt x="3142061" y="629517"/>
                  </a:cubicBezTo>
                  <a:cubicBezTo>
                    <a:pt x="3140002" y="519336"/>
                    <a:pt x="3141031" y="544050"/>
                    <a:pt x="3135882" y="524485"/>
                  </a:cubicBezTo>
                  <a:cubicBezTo>
                    <a:pt x="3130733" y="504920"/>
                    <a:pt x="3119407" y="514188"/>
                    <a:pt x="3111169" y="512128"/>
                  </a:cubicBezTo>
                  <a:cubicBezTo>
                    <a:pt x="3102931" y="510068"/>
                    <a:pt x="3086455" y="512128"/>
                    <a:pt x="3086455" y="512128"/>
                  </a:cubicBezTo>
                  <a:lnTo>
                    <a:pt x="1424472" y="499771"/>
                  </a:lnTo>
                  <a:cubicBezTo>
                    <a:pt x="1087751" y="495652"/>
                    <a:pt x="1157772" y="489473"/>
                    <a:pt x="1066126" y="487414"/>
                  </a:cubicBezTo>
                  <a:cubicBezTo>
                    <a:pt x="974480" y="485355"/>
                    <a:pt x="938439" y="487415"/>
                    <a:pt x="874595" y="487415"/>
                  </a:cubicBezTo>
                  <a:cubicBezTo>
                    <a:pt x="835465" y="477118"/>
                    <a:pt x="840615" y="462701"/>
                    <a:pt x="831347" y="425631"/>
                  </a:cubicBezTo>
                  <a:cubicBezTo>
                    <a:pt x="822080" y="388561"/>
                    <a:pt x="823109" y="332955"/>
                    <a:pt x="818990" y="264993"/>
                  </a:cubicBezTo>
                  <a:cubicBezTo>
                    <a:pt x="814871" y="197031"/>
                    <a:pt x="809723" y="59047"/>
                    <a:pt x="806634" y="17858"/>
                  </a:cubicBezTo>
                  <a:cubicBezTo>
                    <a:pt x="803545" y="-23331"/>
                    <a:pt x="810753" y="19917"/>
                    <a:pt x="800456" y="17858"/>
                  </a:cubicBezTo>
                  <a:cubicBezTo>
                    <a:pt x="790159" y="15799"/>
                    <a:pt x="744850" y="5501"/>
                    <a:pt x="744850" y="5501"/>
                  </a:cubicBezTo>
                  <a:lnTo>
                    <a:pt x="3445" y="11679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3421264" y="8691102"/>
              <a:ext cx="368924" cy="457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3777674" y="8668568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3934807" y="8682003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4101622" y="8682004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426241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445434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93934" y="8459070"/>
              <a:ext cx="49842" cy="535194"/>
              <a:chOff x="-953530" y="8101501"/>
              <a:chExt cx="49842" cy="535194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-953530" y="8101501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-949407" y="8439256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2227760" y="626016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057285" y="7078443"/>
              <a:ext cx="1728550" cy="405804"/>
              <a:chOff x="2138321" y="6898769"/>
              <a:chExt cx="1518326" cy="40580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" name="Triangle 18"/>
            <p:cNvSpPr/>
            <p:nvPr/>
          </p:nvSpPr>
          <p:spPr>
            <a:xfrm rot="10800000">
              <a:off x="2897726" y="178445"/>
              <a:ext cx="90154" cy="130658"/>
            </a:xfrm>
            <a:prstGeom prst="triangle">
              <a:avLst/>
            </a:prstGeom>
            <a:gradFill flip="none" rotWithShape="1">
              <a:gsLst>
                <a:gs pos="64000">
                  <a:srgbClr val="C00000"/>
                </a:gs>
                <a:gs pos="94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540000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2269946" y="1869503"/>
              <a:ext cx="1371600" cy="1035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428746" y="962074"/>
              <a:ext cx="1027527" cy="275996"/>
              <a:chOff x="2549945" y="857000"/>
              <a:chExt cx="802004" cy="275996"/>
            </a:xfrm>
          </p:grpSpPr>
          <p:sp>
            <p:nvSpPr>
              <p:cNvPr id="149" name="Round Same Side Corner Rectangle 148"/>
              <p:cNvSpPr/>
              <p:nvPr/>
            </p:nvSpPr>
            <p:spPr>
              <a:xfrm rot="16200000">
                <a:off x="3237908" y="783199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0" name="Round Same Side Corner Rectangle 149"/>
              <p:cNvSpPr/>
              <p:nvPr/>
            </p:nvSpPr>
            <p:spPr>
              <a:xfrm rot="16200000">
                <a:off x="3238406" y="901623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1" name="Round Same Side Corner Rectangle 150"/>
              <p:cNvSpPr/>
              <p:nvPr/>
            </p:nvSpPr>
            <p:spPr>
              <a:xfrm rot="16200000">
                <a:off x="3237908" y="1018670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2" name="Round Same Side Corner Rectangle 151"/>
              <p:cNvSpPr/>
              <p:nvPr/>
            </p:nvSpPr>
            <p:spPr>
              <a:xfrm rot="5400000">
                <a:off x="2623746" y="1018955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3" name="Round Same Side Corner Rectangle 152"/>
              <p:cNvSpPr/>
              <p:nvPr/>
            </p:nvSpPr>
            <p:spPr>
              <a:xfrm rot="5400000">
                <a:off x="2623247" y="901910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4" name="Round Same Side Corner Rectangle 153"/>
              <p:cNvSpPr/>
              <p:nvPr/>
            </p:nvSpPr>
            <p:spPr>
              <a:xfrm rot="5400000">
                <a:off x="2623746" y="783484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cxnSp>
            <p:nvCxnSpPr>
              <p:cNvPr id="155" name="Straight Connector 154"/>
              <p:cNvCxnSpPr/>
              <p:nvPr/>
            </p:nvCxnSpPr>
            <p:spPr>
              <a:xfrm flipH="1">
                <a:off x="2589966" y="877120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2591927" y="997506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2595081" y="1113093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H="1">
                <a:off x="3210894" y="876418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3212855" y="996805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3216009" y="1112391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2433355" y="461902"/>
              <a:ext cx="1020410" cy="225022"/>
              <a:chOff x="9491" y="973411"/>
              <a:chExt cx="1640404" cy="762000"/>
            </a:xfrm>
          </p:grpSpPr>
          <p:sp>
            <p:nvSpPr>
              <p:cNvPr id="133" name="Freeform 132"/>
              <p:cNvSpPr/>
              <p:nvPr/>
            </p:nvSpPr>
            <p:spPr>
              <a:xfrm>
                <a:off x="16170" y="980836"/>
                <a:ext cx="536165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4" name="Freeform 133"/>
              <p:cNvSpPr/>
              <p:nvPr/>
            </p:nvSpPr>
            <p:spPr>
              <a:xfrm rot="10800000" flipH="1">
                <a:off x="9491" y="1576129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0800000" flipV="1">
                <a:off x="1114684" y="973411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6" name="Freeform 135"/>
              <p:cNvSpPr/>
              <p:nvPr/>
            </p:nvSpPr>
            <p:spPr>
              <a:xfrm rot="10800000">
                <a:off x="1114684" y="1576128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1387924" y="1604407"/>
                <a:ext cx="91440" cy="91440"/>
                <a:chOff x="1387924" y="1604407"/>
                <a:chExt cx="91440" cy="91440"/>
              </a:xfrm>
            </p:grpSpPr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1387924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flipH="1" flipV="1">
                  <a:off x="1434950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/>
              <p:cNvGrpSpPr/>
              <p:nvPr/>
            </p:nvGrpSpPr>
            <p:grpSpPr>
              <a:xfrm>
                <a:off x="162486" y="1604407"/>
                <a:ext cx="91440" cy="91440"/>
                <a:chOff x="162486" y="1604407"/>
                <a:chExt cx="91440" cy="91440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162486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 flipH="1" flipV="1">
                  <a:off x="209512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/>
              <p:cNvGrpSpPr/>
              <p:nvPr/>
            </p:nvGrpSpPr>
            <p:grpSpPr>
              <a:xfrm>
                <a:off x="158079" y="1001760"/>
                <a:ext cx="91440" cy="83127"/>
                <a:chOff x="158079" y="1001760"/>
                <a:chExt cx="91440" cy="91440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H="1">
                  <a:off x="158079" y="1051314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 flipV="1">
                  <a:off x="205105" y="1001760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1417576" y="993447"/>
                <a:ext cx="91440" cy="91440"/>
                <a:chOff x="1417576" y="993447"/>
                <a:chExt cx="91440" cy="91440"/>
              </a:xfrm>
            </p:grpSpPr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1417576" y="104300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flipH="1" flipV="1">
                  <a:off x="1464602" y="99344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2403664" y="2047799"/>
              <a:ext cx="1831163" cy="75036"/>
              <a:chOff x="1941172" y="1910140"/>
              <a:chExt cx="1527049" cy="5622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208608" y="1910140"/>
                <a:ext cx="256503" cy="55738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31" name="Straight Connector 130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941172" y="1958020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02080" y="2410622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2345326" y="3052280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51871" y="2427513"/>
              <a:ext cx="2769279" cy="71494"/>
              <a:chOff x="2286000" y="2301734"/>
              <a:chExt cx="3890112" cy="125393"/>
            </a:xfrm>
          </p:grpSpPr>
          <p:sp>
            <p:nvSpPr>
              <p:cNvPr id="119" name="Rectangle 118"/>
              <p:cNvSpPr/>
              <p:nvPr/>
            </p:nvSpPr>
            <p:spPr>
              <a:xfrm rot="10800000">
                <a:off x="5666923" y="2330608"/>
                <a:ext cx="491973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 rot="10800000">
                <a:off x="2299653" y="2311695"/>
                <a:ext cx="304664" cy="10927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0800000">
                <a:off x="5108987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0800000">
                <a:off x="4327084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0800000">
                <a:off x="3365657" y="2310597"/>
                <a:ext cx="403361" cy="102626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2286000" y="2411730"/>
                <a:ext cx="3890108" cy="1539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295310" y="2301734"/>
                <a:ext cx="3880802" cy="27616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>
              <a:off x="2644386" y="3486256"/>
              <a:ext cx="37609" cy="5526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681995" y="3481684"/>
              <a:ext cx="13350" cy="55721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170167" y="3486520"/>
              <a:ext cx="21890" cy="5149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178302" y="3481684"/>
              <a:ext cx="81320" cy="519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2298330" y="4003683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551092" y="1343394"/>
              <a:ext cx="812932" cy="267789"/>
              <a:chOff x="2551087" y="1383041"/>
              <a:chExt cx="812932" cy="267789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540515" y="2752519"/>
              <a:ext cx="812932" cy="267789"/>
              <a:chOff x="2551087" y="1383041"/>
              <a:chExt cx="812932" cy="267789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2249432" y="5579807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5" name="Group 34"/>
            <p:cNvGrpSpPr/>
            <p:nvPr/>
          </p:nvGrpSpPr>
          <p:grpSpPr>
            <a:xfrm rot="10800000">
              <a:off x="3596947" y="5554820"/>
              <a:ext cx="1831163" cy="70517"/>
              <a:chOff x="1941172" y="1913526"/>
              <a:chExt cx="1527049" cy="5284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30481" y="4547764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37" name="Line 10"/>
            <p:cNvSpPr>
              <a:spLocks noChangeShapeType="1"/>
            </p:cNvSpPr>
            <p:nvPr/>
          </p:nvSpPr>
          <p:spPr bwMode="auto">
            <a:xfrm>
              <a:off x="2681995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2929190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3175608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H="1">
              <a:off x="2430135" y="4038895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" name="Oval 40"/>
            <p:cNvSpPr/>
            <p:nvPr/>
          </p:nvSpPr>
          <p:spPr>
            <a:xfrm>
              <a:off x="2244634" y="5741661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42" name="Line 23"/>
            <p:cNvSpPr>
              <a:spLocks noChangeShapeType="1"/>
            </p:cNvSpPr>
            <p:nvPr/>
          </p:nvSpPr>
          <p:spPr bwMode="auto">
            <a:xfrm flipH="1">
              <a:off x="2924513" y="4605090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3" name="Line 25"/>
            <p:cNvSpPr>
              <a:spLocks noChangeShapeType="1"/>
            </p:cNvSpPr>
            <p:nvPr/>
          </p:nvSpPr>
          <p:spPr bwMode="auto">
            <a:xfrm>
              <a:off x="2631781" y="6630094"/>
              <a:ext cx="927373" cy="65884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 flipV="1">
              <a:off x="2251135" y="6637120"/>
              <a:ext cx="989462" cy="615238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50188" y="5182065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50188" y="5347753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97022" y="51831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97022" y="53488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245686" y="7712088"/>
              <a:ext cx="1367008" cy="53921"/>
              <a:chOff x="2252768" y="5480953"/>
              <a:chExt cx="1367008" cy="53921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2252768" y="5480953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82167" y="5489155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0" name="Freeform 49"/>
            <p:cNvSpPr/>
            <p:nvPr/>
          </p:nvSpPr>
          <p:spPr>
            <a:xfrm>
              <a:off x="2672105" y="8142967"/>
              <a:ext cx="812915" cy="783553"/>
            </a:xfrm>
            <a:custGeom>
              <a:avLst/>
              <a:gdLst>
                <a:gd name="connsiteX0" fmla="*/ 11678 w 812915"/>
                <a:gd name="connsiteY0" fmla="*/ 9943 h 783553"/>
                <a:gd name="connsiteX1" fmla="*/ 189099 w 812915"/>
                <a:gd name="connsiteY1" fmla="*/ 9943 h 783553"/>
                <a:gd name="connsiteX2" fmla="*/ 375619 w 812915"/>
                <a:gd name="connsiteY2" fmla="*/ 14492 h 783553"/>
                <a:gd name="connsiteX3" fmla="*/ 489350 w 812915"/>
                <a:gd name="connsiteY3" fmla="*/ 19041 h 783553"/>
                <a:gd name="connsiteX4" fmla="*/ 493899 w 812915"/>
                <a:gd name="connsiteY4" fmla="*/ 19041 h 783553"/>
                <a:gd name="connsiteX5" fmla="*/ 512096 w 812915"/>
                <a:gd name="connsiteY5" fmla="*/ 78182 h 783553"/>
                <a:gd name="connsiteX6" fmla="*/ 534843 w 812915"/>
                <a:gd name="connsiteY6" fmla="*/ 128223 h 783553"/>
                <a:gd name="connsiteX7" fmla="*/ 589434 w 812915"/>
                <a:gd name="connsiteY7" fmla="*/ 191913 h 783553"/>
                <a:gd name="connsiteX8" fmla="*/ 707714 w 812915"/>
                <a:gd name="connsiteY8" fmla="*/ 251053 h 783553"/>
                <a:gd name="connsiteX9" fmla="*/ 803249 w 812915"/>
                <a:gd name="connsiteY9" fmla="*/ 269250 h 783553"/>
                <a:gd name="connsiteX10" fmla="*/ 807798 w 812915"/>
                <a:gd name="connsiteY10" fmla="*/ 269250 h 783553"/>
                <a:gd name="connsiteX11" fmla="*/ 807798 w 812915"/>
                <a:gd name="connsiteY11" fmla="*/ 328391 h 783553"/>
                <a:gd name="connsiteX12" fmla="*/ 812347 w 812915"/>
                <a:gd name="connsiteY12" fmla="*/ 701429 h 783553"/>
                <a:gd name="connsiteX13" fmla="*/ 812347 w 812915"/>
                <a:gd name="connsiteY13" fmla="*/ 756020 h 783553"/>
                <a:gd name="connsiteX14" fmla="*/ 807798 w 812915"/>
                <a:gd name="connsiteY14" fmla="*/ 774217 h 783553"/>
                <a:gd name="connsiteX15" fmla="*/ 798699 w 812915"/>
                <a:gd name="connsiteY15" fmla="*/ 783316 h 783553"/>
                <a:gd name="connsiteX16" fmla="*/ 666771 w 812915"/>
                <a:gd name="connsiteY16" fmla="*/ 765119 h 783553"/>
                <a:gd name="connsiteX17" fmla="*/ 512096 w 812915"/>
                <a:gd name="connsiteY17" fmla="*/ 724176 h 783553"/>
                <a:gd name="connsiteX18" fmla="*/ 321028 w 812915"/>
                <a:gd name="connsiteY18" fmla="*/ 614994 h 783553"/>
                <a:gd name="connsiteX19" fmla="*/ 189099 w 812915"/>
                <a:gd name="connsiteY19" fmla="*/ 492164 h 783553"/>
                <a:gd name="connsiteX20" fmla="*/ 84467 w 812915"/>
                <a:gd name="connsiteY20" fmla="*/ 323841 h 783553"/>
                <a:gd name="connsiteX21" fmla="*/ 25326 w 812915"/>
                <a:gd name="connsiteY21" fmla="*/ 141871 h 783553"/>
                <a:gd name="connsiteX22" fmla="*/ 11678 w 812915"/>
                <a:gd name="connsiteY22" fmla="*/ 9943 h 78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915" h="783553">
                  <a:moveTo>
                    <a:pt x="11678" y="9943"/>
                  </a:moveTo>
                  <a:cubicBezTo>
                    <a:pt x="38973" y="-12045"/>
                    <a:pt x="128442" y="9185"/>
                    <a:pt x="189099" y="9943"/>
                  </a:cubicBezTo>
                  <a:cubicBezTo>
                    <a:pt x="249756" y="10701"/>
                    <a:pt x="375619" y="14492"/>
                    <a:pt x="375619" y="14492"/>
                  </a:cubicBezTo>
                  <a:lnTo>
                    <a:pt x="489350" y="19041"/>
                  </a:lnTo>
                  <a:cubicBezTo>
                    <a:pt x="509063" y="19799"/>
                    <a:pt x="490108" y="9184"/>
                    <a:pt x="493899" y="19041"/>
                  </a:cubicBezTo>
                  <a:cubicBezTo>
                    <a:pt x="497690" y="28898"/>
                    <a:pt x="505272" y="59985"/>
                    <a:pt x="512096" y="78182"/>
                  </a:cubicBezTo>
                  <a:cubicBezTo>
                    <a:pt x="518920" y="96379"/>
                    <a:pt x="521953" y="109268"/>
                    <a:pt x="534843" y="128223"/>
                  </a:cubicBezTo>
                  <a:cubicBezTo>
                    <a:pt x="547733" y="147178"/>
                    <a:pt x="560622" y="171441"/>
                    <a:pt x="589434" y="191913"/>
                  </a:cubicBezTo>
                  <a:cubicBezTo>
                    <a:pt x="618246" y="212385"/>
                    <a:pt x="672078" y="238163"/>
                    <a:pt x="707714" y="251053"/>
                  </a:cubicBezTo>
                  <a:cubicBezTo>
                    <a:pt x="743350" y="263943"/>
                    <a:pt x="786568" y="266217"/>
                    <a:pt x="803249" y="269250"/>
                  </a:cubicBezTo>
                  <a:cubicBezTo>
                    <a:pt x="819930" y="272283"/>
                    <a:pt x="807040" y="259393"/>
                    <a:pt x="807798" y="269250"/>
                  </a:cubicBezTo>
                  <a:cubicBezTo>
                    <a:pt x="808556" y="279107"/>
                    <a:pt x="807040" y="256361"/>
                    <a:pt x="807798" y="328391"/>
                  </a:cubicBezTo>
                  <a:cubicBezTo>
                    <a:pt x="808556" y="400421"/>
                    <a:pt x="811589" y="630158"/>
                    <a:pt x="812347" y="701429"/>
                  </a:cubicBezTo>
                  <a:cubicBezTo>
                    <a:pt x="813105" y="772700"/>
                    <a:pt x="813105" y="743889"/>
                    <a:pt x="812347" y="756020"/>
                  </a:cubicBezTo>
                  <a:cubicBezTo>
                    <a:pt x="811589" y="768151"/>
                    <a:pt x="810073" y="769668"/>
                    <a:pt x="807798" y="774217"/>
                  </a:cubicBezTo>
                  <a:cubicBezTo>
                    <a:pt x="805523" y="778766"/>
                    <a:pt x="822204" y="784832"/>
                    <a:pt x="798699" y="783316"/>
                  </a:cubicBezTo>
                  <a:cubicBezTo>
                    <a:pt x="775194" y="781800"/>
                    <a:pt x="714538" y="774976"/>
                    <a:pt x="666771" y="765119"/>
                  </a:cubicBezTo>
                  <a:cubicBezTo>
                    <a:pt x="619004" y="755262"/>
                    <a:pt x="569720" y="749197"/>
                    <a:pt x="512096" y="724176"/>
                  </a:cubicBezTo>
                  <a:cubicBezTo>
                    <a:pt x="454472" y="699155"/>
                    <a:pt x="374861" y="653663"/>
                    <a:pt x="321028" y="614994"/>
                  </a:cubicBezTo>
                  <a:cubicBezTo>
                    <a:pt x="267195" y="576325"/>
                    <a:pt x="228526" y="540689"/>
                    <a:pt x="189099" y="492164"/>
                  </a:cubicBezTo>
                  <a:cubicBezTo>
                    <a:pt x="149672" y="443639"/>
                    <a:pt x="111763" y="382223"/>
                    <a:pt x="84467" y="323841"/>
                  </a:cubicBezTo>
                  <a:cubicBezTo>
                    <a:pt x="57172" y="265459"/>
                    <a:pt x="38974" y="193429"/>
                    <a:pt x="25326" y="141871"/>
                  </a:cubicBezTo>
                  <a:cubicBezTo>
                    <a:pt x="11678" y="90313"/>
                    <a:pt x="-15617" y="31931"/>
                    <a:pt x="11678" y="9943"/>
                  </a:cubicBez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617172" y="7858467"/>
              <a:ext cx="610052" cy="255635"/>
              <a:chOff x="2491504" y="4971740"/>
              <a:chExt cx="880668" cy="267789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491504" y="497809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491504" y="514378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259322" y="4971740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59322" y="5137428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2" name="Can 51"/>
            <p:cNvSpPr/>
            <p:nvPr/>
          </p:nvSpPr>
          <p:spPr>
            <a:xfrm>
              <a:off x="2884798" y="4054823"/>
              <a:ext cx="91631" cy="4111891"/>
            </a:xfrm>
            <a:prstGeom prst="can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Arc 52"/>
            <p:cNvSpPr/>
            <p:nvPr/>
          </p:nvSpPr>
          <p:spPr>
            <a:xfrm rot="10385341">
              <a:off x="2960566" y="7528551"/>
              <a:ext cx="920884" cy="115805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4" name="Arc 53"/>
            <p:cNvSpPr/>
            <p:nvPr/>
          </p:nvSpPr>
          <p:spPr>
            <a:xfrm rot="10636617">
              <a:off x="2896844" y="7492437"/>
              <a:ext cx="1134380" cy="1271134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10623822">
              <a:off x="2935751" y="7559063"/>
              <a:ext cx="1083035" cy="1165856"/>
            </a:xfrm>
            <a:prstGeom prst="arc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3434714" y="8688938"/>
              <a:ext cx="14788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3453764" y="8725202"/>
              <a:ext cx="147887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460114" y="8764455"/>
              <a:ext cx="147887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riangle 58"/>
            <p:cNvSpPr/>
            <p:nvPr/>
          </p:nvSpPr>
          <p:spPr>
            <a:xfrm rot="16200000">
              <a:off x="4886154" y="8276480"/>
              <a:ext cx="344524" cy="888018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rgbClr val="00B0F0"/>
                </a:gs>
                <a:gs pos="43000">
                  <a:srgbClr val="53C295"/>
                </a:gs>
                <a:gs pos="54000">
                  <a:srgbClr val="92D050"/>
                </a:gs>
                <a:gs pos="64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2936139" y="4045610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2694914" y="4039538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riangle 61"/>
            <p:cNvSpPr/>
            <p:nvPr/>
          </p:nvSpPr>
          <p:spPr>
            <a:xfrm>
              <a:off x="2435226" y="4039178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Triangle 62"/>
            <p:cNvSpPr/>
            <p:nvPr/>
          </p:nvSpPr>
          <p:spPr>
            <a:xfrm rot="10800000">
              <a:off x="2675442" y="4585083"/>
              <a:ext cx="500164" cy="1012150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riangle 238"/>
            <p:cNvSpPr/>
            <p:nvPr/>
          </p:nvSpPr>
          <p:spPr>
            <a:xfrm>
              <a:off x="2323796" y="5551008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Triangle 237"/>
            <p:cNvSpPr/>
            <p:nvPr/>
          </p:nvSpPr>
          <p:spPr>
            <a:xfrm>
              <a:off x="3313306" y="5557262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Triangle 65"/>
            <p:cNvSpPr/>
            <p:nvPr/>
          </p:nvSpPr>
          <p:spPr>
            <a:xfrm>
              <a:off x="2867086" y="5601542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96185" y="5038283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64003" y="503193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97582" y="2584452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65400" y="257809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40935" y="5919076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99009" y="591352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Triangle 237"/>
            <p:cNvSpPr/>
            <p:nvPr/>
          </p:nvSpPr>
          <p:spPr>
            <a:xfrm rot="15370213">
              <a:off x="2754377" y="5648978"/>
              <a:ext cx="639618" cy="108241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917867">
                  <a:moveTo>
                    <a:pt x="2651873" y="4917868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651873" y="49178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Triangle 73"/>
            <p:cNvSpPr/>
            <p:nvPr/>
          </p:nvSpPr>
          <p:spPr>
            <a:xfrm rot="10800000">
              <a:off x="2864590" y="5793603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Triangle 238"/>
            <p:cNvSpPr/>
            <p:nvPr/>
          </p:nvSpPr>
          <p:spPr>
            <a:xfrm rot="10564552">
              <a:off x="2358590" y="5747317"/>
              <a:ext cx="900377" cy="96131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265" h="4066898">
                  <a:moveTo>
                    <a:pt x="2972275" y="4023108"/>
                  </a:moveTo>
                  <a:lnTo>
                    <a:pt x="2" y="-1"/>
                  </a:lnTo>
                  <a:lnTo>
                    <a:pt x="3470264" y="4066896"/>
                  </a:lnTo>
                  <a:lnTo>
                    <a:pt x="2972275" y="4023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953408" y="7259603"/>
              <a:ext cx="1939446" cy="45719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Triangle 76"/>
            <p:cNvSpPr/>
            <p:nvPr/>
          </p:nvSpPr>
          <p:spPr>
            <a:xfrm rot="10800000">
              <a:off x="2678492" y="2436641"/>
              <a:ext cx="537116" cy="36527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  <a:lumMod val="63000"/>
                  </a:srgbClr>
                </a:gs>
                <a:gs pos="0">
                  <a:srgbClr val="92D050">
                    <a:alpha val="61000"/>
                    <a:lumMod val="67000"/>
                  </a:srgbClr>
                </a:gs>
                <a:gs pos="100000">
                  <a:srgbClr val="92D050">
                    <a:alpha val="70000"/>
                    <a:lumMod val="7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Triangle 77"/>
            <p:cNvSpPr/>
            <p:nvPr/>
          </p:nvSpPr>
          <p:spPr>
            <a:xfrm>
              <a:off x="2550749" y="2794000"/>
              <a:ext cx="795083" cy="32009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rapezoid 10"/>
            <p:cNvSpPr/>
            <p:nvPr/>
          </p:nvSpPr>
          <p:spPr>
            <a:xfrm rot="10800000">
              <a:off x="2362688" y="3498763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Triangle 79"/>
            <p:cNvSpPr/>
            <p:nvPr/>
          </p:nvSpPr>
          <p:spPr>
            <a:xfrm rot="10800000">
              <a:off x="2514461" y="1911754"/>
              <a:ext cx="831371" cy="3016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riangle 80"/>
            <p:cNvSpPr/>
            <p:nvPr/>
          </p:nvSpPr>
          <p:spPr>
            <a:xfrm>
              <a:off x="2494333" y="2204983"/>
              <a:ext cx="860253" cy="22153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533264" y="1077797"/>
              <a:ext cx="818490" cy="835216"/>
            </a:xfrm>
            <a:prstGeom prst="triangle">
              <a:avLst>
                <a:gd name="adj" fmla="val 51140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Triangle 82"/>
            <p:cNvSpPr/>
            <p:nvPr/>
          </p:nvSpPr>
          <p:spPr>
            <a:xfrm rot="10800000">
              <a:off x="2814001" y="569609"/>
              <a:ext cx="272597" cy="549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Triangle 83"/>
            <p:cNvSpPr/>
            <p:nvPr/>
          </p:nvSpPr>
          <p:spPr>
            <a:xfrm>
              <a:off x="2811591" y="292641"/>
              <a:ext cx="273181" cy="28132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Triangle 84"/>
            <p:cNvSpPr/>
            <p:nvPr/>
          </p:nvSpPr>
          <p:spPr>
            <a:xfrm rot="10800000">
              <a:off x="2543903" y="3108726"/>
              <a:ext cx="822227" cy="12263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241164" y="3234501"/>
              <a:ext cx="1429923" cy="28035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29"/>
            <p:cNvSpPr>
              <a:spLocks noChangeArrowheads="1"/>
            </p:cNvSpPr>
            <p:nvPr/>
          </p:nvSpPr>
          <p:spPr bwMode="auto">
            <a:xfrm>
              <a:off x="2878793" y="492353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2703666" y="491853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89" name="Oval 29"/>
            <p:cNvSpPr>
              <a:spLocks noChangeArrowheads="1"/>
            </p:cNvSpPr>
            <p:nvPr/>
          </p:nvSpPr>
          <p:spPr bwMode="auto">
            <a:xfrm>
              <a:off x="3057534" y="4922323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 rot="10800000">
              <a:off x="1900285" y="4930536"/>
              <a:ext cx="1831163" cy="70517"/>
              <a:chOff x="1941172" y="1913526"/>
              <a:chExt cx="1527049" cy="52841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8" name="Rectangle 167"/>
          <p:cNvSpPr/>
          <p:nvPr/>
        </p:nvSpPr>
        <p:spPr>
          <a:xfrm>
            <a:off x="536351" y="5542609"/>
            <a:ext cx="1036125" cy="103778"/>
          </a:xfrm>
          <a:prstGeom prst="rect">
            <a:avLst/>
          </a:prstGeom>
          <a:noFill/>
          <a:effectLst>
            <a:glow rad="762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9" name="Group 168"/>
          <p:cNvGrpSpPr>
            <a:grpSpLocks noChangeAspect="1"/>
          </p:cNvGrpSpPr>
          <p:nvPr/>
        </p:nvGrpSpPr>
        <p:grpSpPr>
          <a:xfrm>
            <a:off x="1941135" y="3227621"/>
            <a:ext cx="1967518" cy="3931829"/>
            <a:chOff x="571693" y="2106205"/>
            <a:chExt cx="1999696" cy="3996133"/>
          </a:xfrm>
        </p:grpSpPr>
        <p:sp>
          <p:nvSpPr>
            <p:cNvPr id="170" name="Oval 169"/>
            <p:cNvSpPr/>
            <p:nvPr/>
          </p:nvSpPr>
          <p:spPr>
            <a:xfrm>
              <a:off x="916042" y="408351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1098554" y="3197294"/>
              <a:ext cx="993862" cy="392409"/>
              <a:chOff x="2658943" y="4394279"/>
              <a:chExt cx="993862" cy="392409"/>
            </a:xfrm>
          </p:grpSpPr>
          <p:sp>
            <p:nvSpPr>
              <p:cNvPr id="227" name="Triangle 238"/>
              <p:cNvSpPr/>
              <p:nvPr/>
            </p:nvSpPr>
            <p:spPr>
              <a:xfrm rot="10800000">
                <a:off x="3009503" y="4394279"/>
                <a:ext cx="643302" cy="38646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261890 w 895254"/>
                  <a:gd name="connsiteY3" fmla="*/ 1033224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488491 w 895254"/>
                  <a:gd name="connsiteY3" fmla="*/ 638830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3695"/>
                  <a:gd name="connsiteX1" fmla="*/ 895254 w 895254"/>
                  <a:gd name="connsiteY1" fmla="*/ 0 h 1043695"/>
                  <a:gd name="connsiteX2" fmla="*/ 469277 w 895254"/>
                  <a:gd name="connsiteY2" fmla="*/ 1040371 h 1043695"/>
                  <a:gd name="connsiteX3" fmla="*/ 261890 w 895254"/>
                  <a:gd name="connsiteY3" fmla="*/ 1043695 h 1043695"/>
                  <a:gd name="connsiteX4" fmla="*/ 0 w 895254"/>
                  <a:gd name="connsiteY4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469277 w 895254"/>
                  <a:gd name="connsiteY3" fmla="*/ 1040371 h 1043695"/>
                  <a:gd name="connsiteX4" fmla="*/ 261890 w 895254"/>
                  <a:gd name="connsiteY4" fmla="*/ 1043695 h 1043695"/>
                  <a:gd name="connsiteX5" fmla="*/ 0 w 895254"/>
                  <a:gd name="connsiteY5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630538 w 895254"/>
                  <a:gd name="connsiteY3" fmla="*/ 659771 h 1043695"/>
                  <a:gd name="connsiteX4" fmla="*/ 469277 w 895254"/>
                  <a:gd name="connsiteY4" fmla="*/ 1040371 h 1043695"/>
                  <a:gd name="connsiteX5" fmla="*/ 261890 w 895254"/>
                  <a:gd name="connsiteY5" fmla="*/ 1043695 h 1043695"/>
                  <a:gd name="connsiteX6" fmla="*/ 0 w 895254"/>
                  <a:gd name="connsiteY6" fmla="*/ 1037160 h 1043695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499548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502929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4517"/>
                  <a:gd name="connsiteX1" fmla="*/ 329532 w 630538"/>
                  <a:gd name="connsiteY1" fmla="*/ 3612 h 394517"/>
                  <a:gd name="connsiteX2" fmla="*/ 502929 w 630538"/>
                  <a:gd name="connsiteY2" fmla="*/ 0 h 394517"/>
                  <a:gd name="connsiteX3" fmla="*/ 630538 w 630538"/>
                  <a:gd name="connsiteY3" fmla="*/ 7102 h 394517"/>
                  <a:gd name="connsiteX4" fmla="*/ 469277 w 630538"/>
                  <a:gd name="connsiteY4" fmla="*/ 387702 h 394517"/>
                  <a:gd name="connsiteX5" fmla="*/ 255125 w 630538"/>
                  <a:gd name="connsiteY5" fmla="*/ 394517 h 394517"/>
                  <a:gd name="connsiteX6" fmla="*/ 0 w 630538"/>
                  <a:gd name="connsiteY6" fmla="*/ 384491 h 394517"/>
                  <a:gd name="connsiteX0" fmla="*/ 0 w 630538"/>
                  <a:gd name="connsiteY0" fmla="*/ 380879 h 390905"/>
                  <a:gd name="connsiteX1" fmla="*/ 329532 w 630538"/>
                  <a:gd name="connsiteY1" fmla="*/ 0 h 390905"/>
                  <a:gd name="connsiteX2" fmla="*/ 482637 w 630538"/>
                  <a:gd name="connsiteY2" fmla="*/ 6859 h 390905"/>
                  <a:gd name="connsiteX3" fmla="*/ 630538 w 630538"/>
                  <a:gd name="connsiteY3" fmla="*/ 3490 h 390905"/>
                  <a:gd name="connsiteX4" fmla="*/ 469277 w 630538"/>
                  <a:gd name="connsiteY4" fmla="*/ 384090 h 390905"/>
                  <a:gd name="connsiteX5" fmla="*/ 255125 w 630538"/>
                  <a:gd name="connsiteY5" fmla="*/ 390905 h 390905"/>
                  <a:gd name="connsiteX6" fmla="*/ 0 w 630538"/>
                  <a:gd name="connsiteY6" fmla="*/ 380879 h 39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0538" h="390905">
                    <a:moveTo>
                      <a:pt x="0" y="380879"/>
                    </a:moveTo>
                    <a:lnTo>
                      <a:pt x="329532" y="0"/>
                    </a:lnTo>
                    <a:lnTo>
                      <a:pt x="482637" y="6859"/>
                    </a:lnTo>
                    <a:lnTo>
                      <a:pt x="630538" y="3490"/>
                    </a:lnTo>
                    <a:lnTo>
                      <a:pt x="469277" y="384090"/>
                    </a:lnTo>
                    <a:lnTo>
                      <a:pt x="255125" y="390905"/>
                    </a:lnTo>
                    <a:lnTo>
                      <a:pt x="0" y="38087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Triangle 237"/>
              <p:cNvSpPr/>
              <p:nvPr/>
            </p:nvSpPr>
            <p:spPr>
              <a:xfrm rot="10800000">
                <a:off x="2658943" y="4394811"/>
                <a:ext cx="661111" cy="391877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931383 w 931383"/>
                  <a:gd name="connsiteY3" fmla="*/ 1106388 h 1115913"/>
                  <a:gd name="connsiteX4" fmla="*/ 414607 w 931383"/>
                  <a:gd name="connsiteY4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599133 w 931383"/>
                  <a:gd name="connsiteY3" fmla="*/ 702043 h 1115913"/>
                  <a:gd name="connsiteX4" fmla="*/ 931383 w 931383"/>
                  <a:gd name="connsiteY4" fmla="*/ 1106388 h 1115913"/>
                  <a:gd name="connsiteX5" fmla="*/ 414607 w 931383"/>
                  <a:gd name="connsiteY5" fmla="*/ 1115913 h 1115913"/>
                  <a:gd name="connsiteX0" fmla="*/ 149132 w 665908"/>
                  <a:gd name="connsiteY0" fmla="*/ 420245 h 420245"/>
                  <a:gd name="connsiteX1" fmla="*/ 0 w 665908"/>
                  <a:gd name="connsiteY1" fmla="*/ 6375 h 420245"/>
                  <a:gd name="connsiteX2" fmla="*/ 175927 w 665908"/>
                  <a:gd name="connsiteY2" fmla="*/ 0 h 420245"/>
                  <a:gd name="connsiteX3" fmla="*/ 333658 w 665908"/>
                  <a:gd name="connsiteY3" fmla="*/ 6375 h 420245"/>
                  <a:gd name="connsiteX4" fmla="*/ 665908 w 665908"/>
                  <a:gd name="connsiteY4" fmla="*/ 410720 h 420245"/>
                  <a:gd name="connsiteX5" fmla="*/ 149132 w 665908"/>
                  <a:gd name="connsiteY5" fmla="*/ 420245 h 4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5908" h="420245">
                    <a:moveTo>
                      <a:pt x="149132" y="420245"/>
                    </a:moveTo>
                    <a:lnTo>
                      <a:pt x="0" y="6375"/>
                    </a:lnTo>
                    <a:lnTo>
                      <a:pt x="175927" y="0"/>
                    </a:lnTo>
                    <a:lnTo>
                      <a:pt x="333658" y="6375"/>
                    </a:lnTo>
                    <a:lnTo>
                      <a:pt x="665908" y="410720"/>
                    </a:lnTo>
                    <a:lnTo>
                      <a:pt x="149132" y="42024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2" name="Oval 171"/>
            <p:cNvSpPr/>
            <p:nvPr/>
          </p:nvSpPr>
          <p:spPr>
            <a:xfrm>
              <a:off x="909075" y="5218939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3" name="Oval 172"/>
            <p:cNvSpPr/>
            <p:nvPr/>
          </p:nvSpPr>
          <p:spPr>
            <a:xfrm>
              <a:off x="909075" y="4907039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728693" y="5696534"/>
              <a:ext cx="1728550" cy="405804"/>
              <a:chOff x="2138321" y="6898769"/>
              <a:chExt cx="1518326" cy="405804"/>
            </a:xfrm>
          </p:grpSpPr>
          <p:sp>
            <p:nvSpPr>
              <p:cNvPr id="224" name="Oval 223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5" name="Rounded Rectangle 174"/>
            <p:cNvSpPr/>
            <p:nvPr/>
          </p:nvSpPr>
          <p:spPr>
            <a:xfrm>
              <a:off x="969738" y="2621774"/>
              <a:ext cx="1311866" cy="45720"/>
            </a:xfrm>
            <a:prstGeom prst="roundRect">
              <a:avLst/>
            </a:pr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920840" y="4197898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Oval 176"/>
            <p:cNvSpPr/>
            <p:nvPr/>
          </p:nvSpPr>
          <p:spPr>
            <a:xfrm>
              <a:off x="1001889" y="316585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8" name="Line 10"/>
            <p:cNvSpPr>
              <a:spLocks noChangeShapeType="1"/>
            </p:cNvSpPr>
            <p:nvPr/>
          </p:nvSpPr>
          <p:spPr bwMode="auto">
            <a:xfrm>
              <a:off x="1353403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9" name="Line 11"/>
            <p:cNvSpPr>
              <a:spLocks noChangeShapeType="1"/>
            </p:cNvSpPr>
            <p:nvPr/>
          </p:nvSpPr>
          <p:spPr bwMode="auto">
            <a:xfrm>
              <a:off x="1600598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0" name="Line 12"/>
            <p:cNvSpPr>
              <a:spLocks noChangeShapeType="1"/>
            </p:cNvSpPr>
            <p:nvPr/>
          </p:nvSpPr>
          <p:spPr bwMode="auto">
            <a:xfrm>
              <a:off x="1847016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1" name="Line 14"/>
            <p:cNvSpPr>
              <a:spLocks noChangeShapeType="1"/>
            </p:cNvSpPr>
            <p:nvPr/>
          </p:nvSpPr>
          <p:spPr bwMode="auto">
            <a:xfrm flipH="1">
              <a:off x="1101543" y="2656986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16042" y="4359752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83" name="Line 23"/>
            <p:cNvSpPr>
              <a:spLocks noChangeShapeType="1"/>
            </p:cNvSpPr>
            <p:nvPr/>
          </p:nvSpPr>
          <p:spPr bwMode="auto">
            <a:xfrm flipH="1">
              <a:off x="1595921" y="3223181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4" name="Line 25"/>
            <p:cNvSpPr>
              <a:spLocks noChangeShapeType="1"/>
            </p:cNvSpPr>
            <p:nvPr/>
          </p:nvSpPr>
          <p:spPr bwMode="auto">
            <a:xfrm>
              <a:off x="1324773" y="5262007"/>
              <a:ext cx="905790" cy="64501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5" name="Line 25"/>
            <p:cNvSpPr>
              <a:spLocks noChangeShapeType="1"/>
            </p:cNvSpPr>
            <p:nvPr/>
          </p:nvSpPr>
          <p:spPr bwMode="auto">
            <a:xfrm flipV="1">
              <a:off x="922543" y="5255211"/>
              <a:ext cx="989462" cy="61523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21596" y="3800156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121596" y="396584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68430" y="3801232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968430" y="3966920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Triangle 189"/>
            <p:cNvSpPr/>
            <p:nvPr/>
          </p:nvSpPr>
          <p:spPr>
            <a:xfrm>
              <a:off x="1607547" y="2663701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Triangle 190"/>
            <p:cNvSpPr/>
            <p:nvPr/>
          </p:nvSpPr>
          <p:spPr>
            <a:xfrm>
              <a:off x="1366322" y="2657629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2" name="Triangle 191"/>
            <p:cNvSpPr/>
            <p:nvPr/>
          </p:nvSpPr>
          <p:spPr>
            <a:xfrm>
              <a:off x="1106634" y="2657269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Triangle 66"/>
            <p:cNvSpPr/>
            <p:nvPr/>
          </p:nvSpPr>
          <p:spPr>
            <a:xfrm rot="10800000">
              <a:off x="1346850" y="3203173"/>
              <a:ext cx="500164" cy="386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386675">
                  <a:moveTo>
                    <a:pt x="0" y="386675"/>
                  </a:moveTo>
                  <a:lnTo>
                    <a:pt x="89506" y="231"/>
                  </a:lnTo>
                  <a:lnTo>
                    <a:pt x="237382" y="0"/>
                  </a:lnTo>
                  <a:lnTo>
                    <a:pt x="413356" y="231"/>
                  </a:lnTo>
                  <a:lnTo>
                    <a:pt x="500164" y="386675"/>
                  </a:lnTo>
                  <a:lnTo>
                    <a:pt x="0" y="386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Triangle 238"/>
            <p:cNvSpPr/>
            <p:nvPr/>
          </p:nvSpPr>
          <p:spPr>
            <a:xfrm>
              <a:off x="995204" y="4169099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Triangle 237"/>
            <p:cNvSpPr/>
            <p:nvPr/>
          </p:nvSpPr>
          <p:spPr>
            <a:xfrm>
              <a:off x="1984714" y="4175353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Triangle 195"/>
            <p:cNvSpPr/>
            <p:nvPr/>
          </p:nvSpPr>
          <p:spPr>
            <a:xfrm>
              <a:off x="1538494" y="4219633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167593" y="3656374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935411" y="3650021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012343" y="4537167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070417" y="453162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Triangle 237"/>
            <p:cNvSpPr/>
            <p:nvPr/>
          </p:nvSpPr>
          <p:spPr>
            <a:xfrm rot="15370213">
              <a:off x="1674446" y="4152840"/>
              <a:ext cx="240355" cy="87555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3122027 w 3472785"/>
                <a:gd name="connsiteY0" fmla="*/ 4163049 h 4163051"/>
                <a:gd name="connsiteX1" fmla="*/ -6 w 3472785"/>
                <a:gd name="connsiteY1" fmla="*/ -1 h 4163051"/>
                <a:gd name="connsiteX2" fmla="*/ 3472785 w 3472785"/>
                <a:gd name="connsiteY2" fmla="*/ 3645104 h 4163051"/>
                <a:gd name="connsiteX3" fmla="*/ 3122027 w 3472785"/>
                <a:gd name="connsiteY3" fmla="*/ 4163049 h 416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2785" h="4163051">
                  <a:moveTo>
                    <a:pt x="3122027" y="4163049"/>
                  </a:moveTo>
                  <a:lnTo>
                    <a:pt x="-6" y="-1"/>
                  </a:lnTo>
                  <a:lnTo>
                    <a:pt x="3472785" y="3645104"/>
                  </a:lnTo>
                  <a:lnTo>
                    <a:pt x="3122027" y="4163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Triangle 201"/>
            <p:cNvSpPr/>
            <p:nvPr/>
          </p:nvSpPr>
          <p:spPr>
            <a:xfrm rot="10800000">
              <a:off x="1535994" y="4411692"/>
              <a:ext cx="119913" cy="390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Triangle 238"/>
            <p:cNvSpPr/>
            <p:nvPr/>
          </p:nvSpPr>
          <p:spPr>
            <a:xfrm rot="10564552">
              <a:off x="1013569" y="4370294"/>
              <a:ext cx="774159" cy="47694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208849 w 2524931"/>
                <a:gd name="connsiteY0" fmla="*/ 5403203 h 5464907"/>
                <a:gd name="connsiteX1" fmla="*/ 0 w 2524931"/>
                <a:gd name="connsiteY1" fmla="*/ 4 h 5464907"/>
                <a:gd name="connsiteX2" fmla="*/ 2524930 w 2524931"/>
                <a:gd name="connsiteY2" fmla="*/ 5464905 h 5464907"/>
                <a:gd name="connsiteX3" fmla="*/ 2208849 w 2524931"/>
                <a:gd name="connsiteY3" fmla="*/ 5403203 h 5464907"/>
                <a:gd name="connsiteX0" fmla="*/ 2091304 w 2407386"/>
                <a:gd name="connsiteY0" fmla="*/ 5042487 h 5104191"/>
                <a:gd name="connsiteX1" fmla="*/ 0 w 2407386"/>
                <a:gd name="connsiteY1" fmla="*/ 1 h 5104191"/>
                <a:gd name="connsiteX2" fmla="*/ 2407385 w 2407386"/>
                <a:gd name="connsiteY2" fmla="*/ 5104189 h 5104191"/>
                <a:gd name="connsiteX3" fmla="*/ 2091304 w 2407386"/>
                <a:gd name="connsiteY3" fmla="*/ 5042487 h 5104191"/>
                <a:gd name="connsiteX0" fmla="*/ 2016905 w 2332987"/>
                <a:gd name="connsiteY0" fmla="*/ 4924956 h 4986660"/>
                <a:gd name="connsiteX1" fmla="*/ -1 w 2332987"/>
                <a:gd name="connsiteY1" fmla="*/ -2 h 4986660"/>
                <a:gd name="connsiteX2" fmla="*/ 2332986 w 2332987"/>
                <a:gd name="connsiteY2" fmla="*/ 4986658 h 4986660"/>
                <a:gd name="connsiteX3" fmla="*/ 2016905 w 2332987"/>
                <a:gd name="connsiteY3" fmla="*/ 4924956 h 49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987" h="4986660">
                  <a:moveTo>
                    <a:pt x="2016905" y="4924956"/>
                  </a:moveTo>
                  <a:lnTo>
                    <a:pt x="-1" y="-2"/>
                  </a:lnTo>
                  <a:lnTo>
                    <a:pt x="2332986" y="4986658"/>
                  </a:lnTo>
                  <a:lnTo>
                    <a:pt x="2016905" y="49249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Rounded Rectangle 602"/>
            <p:cNvSpPr/>
            <p:nvPr/>
          </p:nvSpPr>
          <p:spPr>
            <a:xfrm>
              <a:off x="582156" y="5817363"/>
              <a:ext cx="1989233" cy="166596"/>
            </a:xfrm>
            <a:custGeom>
              <a:avLst/>
              <a:gdLst>
                <a:gd name="connsiteX0" fmla="*/ 0 w 2544317"/>
                <a:gd name="connsiteY0" fmla="*/ 9997 h 59978"/>
                <a:gd name="connsiteX1" fmla="*/ 9997 w 2544317"/>
                <a:gd name="connsiteY1" fmla="*/ 0 h 59978"/>
                <a:gd name="connsiteX2" fmla="*/ 2534320 w 2544317"/>
                <a:gd name="connsiteY2" fmla="*/ 0 h 59978"/>
                <a:gd name="connsiteX3" fmla="*/ 2544317 w 2544317"/>
                <a:gd name="connsiteY3" fmla="*/ 9997 h 59978"/>
                <a:gd name="connsiteX4" fmla="*/ 2544317 w 2544317"/>
                <a:gd name="connsiteY4" fmla="*/ 49981 h 59978"/>
                <a:gd name="connsiteX5" fmla="*/ 2534320 w 2544317"/>
                <a:gd name="connsiteY5" fmla="*/ 59978 h 59978"/>
                <a:gd name="connsiteX6" fmla="*/ 9997 w 2544317"/>
                <a:gd name="connsiteY6" fmla="*/ 59978 h 59978"/>
                <a:gd name="connsiteX7" fmla="*/ 0 w 2544317"/>
                <a:gd name="connsiteY7" fmla="*/ 49981 h 59978"/>
                <a:gd name="connsiteX8" fmla="*/ 0 w 2544317"/>
                <a:gd name="connsiteY8" fmla="*/ 9997 h 59978"/>
                <a:gd name="connsiteX0" fmla="*/ 0 w 2609631"/>
                <a:gd name="connsiteY0" fmla="*/ 152550 h 202531"/>
                <a:gd name="connsiteX1" fmla="*/ 9997 w 2609631"/>
                <a:gd name="connsiteY1" fmla="*/ 142553 h 202531"/>
                <a:gd name="connsiteX2" fmla="*/ 2534320 w 2609631"/>
                <a:gd name="connsiteY2" fmla="*/ 142553 h 202531"/>
                <a:gd name="connsiteX3" fmla="*/ 2609631 w 2609631"/>
                <a:gd name="connsiteY3" fmla="*/ 150 h 202531"/>
                <a:gd name="connsiteX4" fmla="*/ 2544317 w 2609631"/>
                <a:gd name="connsiteY4" fmla="*/ 192534 h 202531"/>
                <a:gd name="connsiteX5" fmla="*/ 2534320 w 2609631"/>
                <a:gd name="connsiteY5" fmla="*/ 202531 h 202531"/>
                <a:gd name="connsiteX6" fmla="*/ 9997 w 2609631"/>
                <a:gd name="connsiteY6" fmla="*/ 202531 h 202531"/>
                <a:gd name="connsiteX7" fmla="*/ 0 w 2609631"/>
                <a:gd name="connsiteY7" fmla="*/ 192534 h 202531"/>
                <a:gd name="connsiteX8" fmla="*/ 0 w 2609631"/>
                <a:gd name="connsiteY8" fmla="*/ 152550 h 202531"/>
                <a:gd name="connsiteX0" fmla="*/ 0 w 2609631"/>
                <a:gd name="connsiteY0" fmla="*/ 155840 h 205821"/>
                <a:gd name="connsiteX1" fmla="*/ 9997 w 2609631"/>
                <a:gd name="connsiteY1" fmla="*/ 145843 h 205821"/>
                <a:gd name="connsiteX2" fmla="*/ 2592378 w 2609631"/>
                <a:gd name="connsiteY2" fmla="*/ 699 h 205821"/>
                <a:gd name="connsiteX3" fmla="*/ 2609631 w 2609631"/>
                <a:gd name="connsiteY3" fmla="*/ 3440 h 205821"/>
                <a:gd name="connsiteX4" fmla="*/ 2544317 w 2609631"/>
                <a:gd name="connsiteY4" fmla="*/ 195824 h 205821"/>
                <a:gd name="connsiteX5" fmla="*/ 2534320 w 2609631"/>
                <a:gd name="connsiteY5" fmla="*/ 205821 h 205821"/>
                <a:gd name="connsiteX6" fmla="*/ 9997 w 2609631"/>
                <a:gd name="connsiteY6" fmla="*/ 205821 h 205821"/>
                <a:gd name="connsiteX7" fmla="*/ 0 w 2609631"/>
                <a:gd name="connsiteY7" fmla="*/ 195824 h 205821"/>
                <a:gd name="connsiteX8" fmla="*/ 0 w 2609631"/>
                <a:gd name="connsiteY8" fmla="*/ 155840 h 205821"/>
                <a:gd name="connsiteX0" fmla="*/ 58057 w 2609631"/>
                <a:gd name="connsiteY0" fmla="*/ 117 h 246041"/>
                <a:gd name="connsiteX1" fmla="*/ 9997 w 2609631"/>
                <a:gd name="connsiteY1" fmla="*/ 186063 h 246041"/>
                <a:gd name="connsiteX2" fmla="*/ 2592378 w 2609631"/>
                <a:gd name="connsiteY2" fmla="*/ 40919 h 246041"/>
                <a:gd name="connsiteX3" fmla="*/ 2609631 w 2609631"/>
                <a:gd name="connsiteY3" fmla="*/ 43660 h 246041"/>
                <a:gd name="connsiteX4" fmla="*/ 2544317 w 2609631"/>
                <a:gd name="connsiteY4" fmla="*/ 236044 h 246041"/>
                <a:gd name="connsiteX5" fmla="*/ 2534320 w 2609631"/>
                <a:gd name="connsiteY5" fmla="*/ 246041 h 246041"/>
                <a:gd name="connsiteX6" fmla="*/ 9997 w 2609631"/>
                <a:gd name="connsiteY6" fmla="*/ 246041 h 246041"/>
                <a:gd name="connsiteX7" fmla="*/ 0 w 2609631"/>
                <a:gd name="connsiteY7" fmla="*/ 236044 h 246041"/>
                <a:gd name="connsiteX8" fmla="*/ 58057 w 2609631"/>
                <a:gd name="connsiteY8" fmla="*/ 117 h 246041"/>
                <a:gd name="connsiteX0" fmla="*/ 58057 w 2609631"/>
                <a:gd name="connsiteY0" fmla="*/ 457 h 246381"/>
                <a:gd name="connsiteX1" fmla="*/ 162397 w 2609631"/>
                <a:gd name="connsiteY1" fmla="*/ 41260 h 246381"/>
                <a:gd name="connsiteX2" fmla="*/ 2592378 w 2609631"/>
                <a:gd name="connsiteY2" fmla="*/ 41259 h 246381"/>
                <a:gd name="connsiteX3" fmla="*/ 2609631 w 2609631"/>
                <a:gd name="connsiteY3" fmla="*/ 44000 h 246381"/>
                <a:gd name="connsiteX4" fmla="*/ 2544317 w 2609631"/>
                <a:gd name="connsiteY4" fmla="*/ 236384 h 246381"/>
                <a:gd name="connsiteX5" fmla="*/ 2534320 w 2609631"/>
                <a:gd name="connsiteY5" fmla="*/ 246381 h 246381"/>
                <a:gd name="connsiteX6" fmla="*/ 9997 w 2609631"/>
                <a:gd name="connsiteY6" fmla="*/ 246381 h 246381"/>
                <a:gd name="connsiteX7" fmla="*/ 0 w 2609631"/>
                <a:gd name="connsiteY7" fmla="*/ 236384 h 246381"/>
                <a:gd name="connsiteX8" fmla="*/ 58057 w 2609631"/>
                <a:gd name="connsiteY8" fmla="*/ 457 h 246381"/>
                <a:gd name="connsiteX0" fmla="*/ 58057 w 2609631"/>
                <a:gd name="connsiteY0" fmla="*/ 1657 h 247581"/>
                <a:gd name="connsiteX1" fmla="*/ 184168 w 2609631"/>
                <a:gd name="connsiteY1" fmla="*/ 6174 h 247581"/>
                <a:gd name="connsiteX2" fmla="*/ 2592378 w 2609631"/>
                <a:gd name="connsiteY2" fmla="*/ 42459 h 247581"/>
                <a:gd name="connsiteX3" fmla="*/ 2609631 w 2609631"/>
                <a:gd name="connsiteY3" fmla="*/ 45200 h 247581"/>
                <a:gd name="connsiteX4" fmla="*/ 2544317 w 2609631"/>
                <a:gd name="connsiteY4" fmla="*/ 237584 h 247581"/>
                <a:gd name="connsiteX5" fmla="*/ 2534320 w 2609631"/>
                <a:gd name="connsiteY5" fmla="*/ 247581 h 247581"/>
                <a:gd name="connsiteX6" fmla="*/ 9997 w 2609631"/>
                <a:gd name="connsiteY6" fmla="*/ 247581 h 247581"/>
                <a:gd name="connsiteX7" fmla="*/ 0 w 2609631"/>
                <a:gd name="connsiteY7" fmla="*/ 237584 h 247581"/>
                <a:gd name="connsiteX8" fmla="*/ 58057 w 2609631"/>
                <a:gd name="connsiteY8" fmla="*/ 1657 h 247581"/>
                <a:gd name="connsiteX0" fmla="*/ 87086 w 2609631"/>
                <a:gd name="connsiteY0" fmla="*/ 3441 h 242108"/>
                <a:gd name="connsiteX1" fmla="*/ 184168 w 2609631"/>
                <a:gd name="connsiteY1" fmla="*/ 701 h 242108"/>
                <a:gd name="connsiteX2" fmla="*/ 2592378 w 2609631"/>
                <a:gd name="connsiteY2" fmla="*/ 36986 h 242108"/>
                <a:gd name="connsiteX3" fmla="*/ 2609631 w 2609631"/>
                <a:gd name="connsiteY3" fmla="*/ 39727 h 242108"/>
                <a:gd name="connsiteX4" fmla="*/ 2544317 w 2609631"/>
                <a:gd name="connsiteY4" fmla="*/ 232111 h 242108"/>
                <a:gd name="connsiteX5" fmla="*/ 2534320 w 2609631"/>
                <a:gd name="connsiteY5" fmla="*/ 242108 h 242108"/>
                <a:gd name="connsiteX6" fmla="*/ 9997 w 2609631"/>
                <a:gd name="connsiteY6" fmla="*/ 242108 h 242108"/>
                <a:gd name="connsiteX7" fmla="*/ 0 w 2609631"/>
                <a:gd name="connsiteY7" fmla="*/ 232111 h 242108"/>
                <a:gd name="connsiteX8" fmla="*/ 87086 w 2609631"/>
                <a:gd name="connsiteY8" fmla="*/ 3441 h 242108"/>
                <a:gd name="connsiteX0" fmla="*/ 87086 w 2609631"/>
                <a:gd name="connsiteY0" fmla="*/ 809 h 239476"/>
                <a:gd name="connsiteX1" fmla="*/ 176911 w 2609631"/>
                <a:gd name="connsiteY1" fmla="*/ 19841 h 239476"/>
                <a:gd name="connsiteX2" fmla="*/ 2592378 w 2609631"/>
                <a:gd name="connsiteY2" fmla="*/ 34354 h 239476"/>
                <a:gd name="connsiteX3" fmla="*/ 2609631 w 2609631"/>
                <a:gd name="connsiteY3" fmla="*/ 37095 h 239476"/>
                <a:gd name="connsiteX4" fmla="*/ 2544317 w 2609631"/>
                <a:gd name="connsiteY4" fmla="*/ 229479 h 239476"/>
                <a:gd name="connsiteX5" fmla="*/ 2534320 w 2609631"/>
                <a:gd name="connsiteY5" fmla="*/ 239476 h 239476"/>
                <a:gd name="connsiteX6" fmla="*/ 9997 w 2609631"/>
                <a:gd name="connsiteY6" fmla="*/ 239476 h 239476"/>
                <a:gd name="connsiteX7" fmla="*/ 0 w 2609631"/>
                <a:gd name="connsiteY7" fmla="*/ 229479 h 239476"/>
                <a:gd name="connsiteX8" fmla="*/ 87086 w 2609631"/>
                <a:gd name="connsiteY8" fmla="*/ 809 h 239476"/>
                <a:gd name="connsiteX0" fmla="*/ 116114 w 2609631"/>
                <a:gd name="connsiteY0" fmla="*/ 1658 h 225810"/>
                <a:gd name="connsiteX1" fmla="*/ 176911 w 2609631"/>
                <a:gd name="connsiteY1" fmla="*/ 6175 h 225810"/>
                <a:gd name="connsiteX2" fmla="*/ 2592378 w 2609631"/>
                <a:gd name="connsiteY2" fmla="*/ 20688 h 225810"/>
                <a:gd name="connsiteX3" fmla="*/ 2609631 w 2609631"/>
                <a:gd name="connsiteY3" fmla="*/ 23429 h 225810"/>
                <a:gd name="connsiteX4" fmla="*/ 2544317 w 2609631"/>
                <a:gd name="connsiteY4" fmla="*/ 215813 h 225810"/>
                <a:gd name="connsiteX5" fmla="*/ 2534320 w 2609631"/>
                <a:gd name="connsiteY5" fmla="*/ 225810 h 225810"/>
                <a:gd name="connsiteX6" fmla="*/ 9997 w 2609631"/>
                <a:gd name="connsiteY6" fmla="*/ 225810 h 225810"/>
                <a:gd name="connsiteX7" fmla="*/ 0 w 2609631"/>
                <a:gd name="connsiteY7" fmla="*/ 215813 h 225810"/>
                <a:gd name="connsiteX8" fmla="*/ 116114 w 2609631"/>
                <a:gd name="connsiteY8" fmla="*/ 1658 h 225810"/>
                <a:gd name="connsiteX0" fmla="*/ 101600 w 2609631"/>
                <a:gd name="connsiteY0" fmla="*/ 3441 h 220336"/>
                <a:gd name="connsiteX1" fmla="*/ 176911 w 2609631"/>
                <a:gd name="connsiteY1" fmla="*/ 701 h 220336"/>
                <a:gd name="connsiteX2" fmla="*/ 2592378 w 2609631"/>
                <a:gd name="connsiteY2" fmla="*/ 15214 h 220336"/>
                <a:gd name="connsiteX3" fmla="*/ 2609631 w 2609631"/>
                <a:gd name="connsiteY3" fmla="*/ 17955 h 220336"/>
                <a:gd name="connsiteX4" fmla="*/ 2544317 w 2609631"/>
                <a:gd name="connsiteY4" fmla="*/ 210339 h 220336"/>
                <a:gd name="connsiteX5" fmla="*/ 2534320 w 2609631"/>
                <a:gd name="connsiteY5" fmla="*/ 220336 h 220336"/>
                <a:gd name="connsiteX6" fmla="*/ 9997 w 2609631"/>
                <a:gd name="connsiteY6" fmla="*/ 220336 h 220336"/>
                <a:gd name="connsiteX7" fmla="*/ 0 w 2609631"/>
                <a:gd name="connsiteY7" fmla="*/ 210339 h 220336"/>
                <a:gd name="connsiteX8" fmla="*/ 101600 w 2609631"/>
                <a:gd name="connsiteY8" fmla="*/ 3441 h 220336"/>
                <a:gd name="connsiteX0" fmla="*/ 101600 w 2609631"/>
                <a:gd name="connsiteY0" fmla="*/ 1658 h 218553"/>
                <a:gd name="connsiteX1" fmla="*/ 155140 w 2609631"/>
                <a:gd name="connsiteY1" fmla="*/ 6176 h 218553"/>
                <a:gd name="connsiteX2" fmla="*/ 2592378 w 2609631"/>
                <a:gd name="connsiteY2" fmla="*/ 13431 h 218553"/>
                <a:gd name="connsiteX3" fmla="*/ 2609631 w 2609631"/>
                <a:gd name="connsiteY3" fmla="*/ 16172 h 218553"/>
                <a:gd name="connsiteX4" fmla="*/ 2544317 w 2609631"/>
                <a:gd name="connsiteY4" fmla="*/ 208556 h 218553"/>
                <a:gd name="connsiteX5" fmla="*/ 2534320 w 2609631"/>
                <a:gd name="connsiteY5" fmla="*/ 218553 h 218553"/>
                <a:gd name="connsiteX6" fmla="*/ 9997 w 2609631"/>
                <a:gd name="connsiteY6" fmla="*/ 218553 h 218553"/>
                <a:gd name="connsiteX7" fmla="*/ 0 w 2609631"/>
                <a:gd name="connsiteY7" fmla="*/ 208556 h 218553"/>
                <a:gd name="connsiteX8" fmla="*/ 101600 w 2609631"/>
                <a:gd name="connsiteY8" fmla="*/ 1658 h 2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631" h="218553">
                  <a:moveTo>
                    <a:pt x="101600" y="1658"/>
                  </a:moveTo>
                  <a:cubicBezTo>
                    <a:pt x="101600" y="-3863"/>
                    <a:pt x="149619" y="6176"/>
                    <a:pt x="155140" y="6176"/>
                  </a:cubicBezTo>
                  <a:lnTo>
                    <a:pt x="2592378" y="13431"/>
                  </a:lnTo>
                  <a:cubicBezTo>
                    <a:pt x="2597899" y="13431"/>
                    <a:pt x="2609631" y="10651"/>
                    <a:pt x="2609631" y="16172"/>
                  </a:cubicBezTo>
                  <a:cubicBezTo>
                    <a:pt x="2609631" y="29500"/>
                    <a:pt x="2544317" y="195228"/>
                    <a:pt x="2544317" y="208556"/>
                  </a:cubicBezTo>
                  <a:cubicBezTo>
                    <a:pt x="2544317" y="214077"/>
                    <a:pt x="2539841" y="218553"/>
                    <a:pt x="2534320" y="218553"/>
                  </a:cubicBezTo>
                  <a:lnTo>
                    <a:pt x="9997" y="218553"/>
                  </a:lnTo>
                  <a:cubicBezTo>
                    <a:pt x="4476" y="218553"/>
                    <a:pt x="0" y="214077"/>
                    <a:pt x="0" y="208556"/>
                  </a:cubicBezTo>
                  <a:lnTo>
                    <a:pt x="101600" y="1658"/>
                  </a:lnTo>
                  <a:close/>
                </a:path>
              </a:pathLst>
            </a:cu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Trapezoid 10"/>
            <p:cNvSpPr/>
            <p:nvPr/>
          </p:nvSpPr>
          <p:spPr>
            <a:xfrm rot="10800000">
              <a:off x="1028478" y="2106205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riangle 237"/>
            <p:cNvSpPr/>
            <p:nvPr/>
          </p:nvSpPr>
          <p:spPr>
            <a:xfrm rot="4625731">
              <a:off x="1244463" y="4684497"/>
              <a:ext cx="101747" cy="35968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899823">
                  <a:moveTo>
                    <a:pt x="2429146" y="4899821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429146" y="4899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Triangle 238"/>
            <p:cNvSpPr/>
            <p:nvPr/>
          </p:nvSpPr>
          <p:spPr>
            <a:xfrm rot="21389660">
              <a:off x="1667821" y="4729088"/>
              <a:ext cx="367022" cy="2269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434" h="4970047">
                  <a:moveTo>
                    <a:pt x="2506352" y="4908343"/>
                  </a:moveTo>
                  <a:lnTo>
                    <a:pt x="0" y="-4"/>
                  </a:lnTo>
                  <a:lnTo>
                    <a:pt x="2822433" y="4970045"/>
                  </a:lnTo>
                  <a:lnTo>
                    <a:pt x="2506352" y="49083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Triangle 207"/>
            <p:cNvSpPr/>
            <p:nvPr/>
          </p:nvSpPr>
          <p:spPr>
            <a:xfrm>
              <a:off x="1578078" y="4737966"/>
              <a:ext cx="38040" cy="2122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Triangle 238"/>
            <p:cNvSpPr/>
            <p:nvPr/>
          </p:nvSpPr>
          <p:spPr>
            <a:xfrm rot="16680157">
              <a:off x="1473365" y="4774020"/>
              <a:ext cx="405283" cy="65666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506352 w 2681609"/>
                <a:gd name="connsiteY0" fmla="*/ 4908348 h 4908350"/>
                <a:gd name="connsiteX1" fmla="*/ 0 w 2681609"/>
                <a:gd name="connsiteY1" fmla="*/ 1 h 4908350"/>
                <a:gd name="connsiteX2" fmla="*/ 2681609 w 2681609"/>
                <a:gd name="connsiteY2" fmla="*/ 4747128 h 4908350"/>
                <a:gd name="connsiteX3" fmla="*/ 2506352 w 2681609"/>
                <a:gd name="connsiteY3" fmla="*/ 4908348 h 4908350"/>
                <a:gd name="connsiteX0" fmla="*/ 2734920 w 2734922"/>
                <a:gd name="connsiteY0" fmla="*/ 5088764 h 5088765"/>
                <a:gd name="connsiteX1" fmla="*/ 0 w 2734922"/>
                <a:gd name="connsiteY1" fmla="*/ 1 h 5088765"/>
                <a:gd name="connsiteX2" fmla="*/ 2681609 w 2734922"/>
                <a:gd name="connsiteY2" fmla="*/ 4747128 h 5088765"/>
                <a:gd name="connsiteX3" fmla="*/ 2734920 w 2734922"/>
                <a:gd name="connsiteY3" fmla="*/ 5088764 h 5088765"/>
                <a:gd name="connsiteX0" fmla="*/ 2491958 w 2681609"/>
                <a:gd name="connsiteY0" fmla="*/ 5197368 h 5197369"/>
                <a:gd name="connsiteX1" fmla="*/ 0 w 2681609"/>
                <a:gd name="connsiteY1" fmla="*/ 1 h 5197369"/>
                <a:gd name="connsiteX2" fmla="*/ 2681609 w 2681609"/>
                <a:gd name="connsiteY2" fmla="*/ 4747128 h 5197369"/>
                <a:gd name="connsiteX3" fmla="*/ 2491958 w 2681609"/>
                <a:gd name="connsiteY3" fmla="*/ 5197368 h 5197369"/>
                <a:gd name="connsiteX0" fmla="*/ 2491958 w 2533775"/>
                <a:gd name="connsiteY0" fmla="*/ 5197368 h 5197369"/>
                <a:gd name="connsiteX1" fmla="*/ 0 w 2533775"/>
                <a:gd name="connsiteY1" fmla="*/ 1 h 5197369"/>
                <a:gd name="connsiteX2" fmla="*/ 2533775 w 2533775"/>
                <a:gd name="connsiteY2" fmla="*/ 4609485 h 5197369"/>
                <a:gd name="connsiteX3" fmla="*/ 2491958 w 2533775"/>
                <a:gd name="connsiteY3" fmla="*/ 5197368 h 5197369"/>
                <a:gd name="connsiteX0" fmla="*/ 2491958 w 2715147"/>
                <a:gd name="connsiteY0" fmla="*/ 5197368 h 5197369"/>
                <a:gd name="connsiteX1" fmla="*/ 0 w 2715147"/>
                <a:gd name="connsiteY1" fmla="*/ 1 h 5197369"/>
                <a:gd name="connsiteX2" fmla="*/ 2715148 w 2715147"/>
                <a:gd name="connsiteY2" fmla="*/ 4794566 h 5197369"/>
                <a:gd name="connsiteX3" fmla="*/ 2491958 w 2715147"/>
                <a:gd name="connsiteY3" fmla="*/ 5197368 h 5197369"/>
                <a:gd name="connsiteX0" fmla="*/ 2738236 w 2738239"/>
                <a:gd name="connsiteY0" fmla="*/ 5105353 h 5105354"/>
                <a:gd name="connsiteX1" fmla="*/ 0 w 2738239"/>
                <a:gd name="connsiteY1" fmla="*/ 1 h 5105354"/>
                <a:gd name="connsiteX2" fmla="*/ 2715148 w 2738239"/>
                <a:gd name="connsiteY2" fmla="*/ 4794566 h 5105354"/>
                <a:gd name="connsiteX3" fmla="*/ 2738236 w 2738239"/>
                <a:gd name="connsiteY3" fmla="*/ 5105353 h 5105354"/>
                <a:gd name="connsiteX0" fmla="*/ 1982189 w 1982187"/>
                <a:gd name="connsiteY0" fmla="*/ 3405036 h 3405037"/>
                <a:gd name="connsiteX1" fmla="*/ 2 w 1982187"/>
                <a:gd name="connsiteY1" fmla="*/ 0 h 3405037"/>
                <a:gd name="connsiteX2" fmla="*/ 1959101 w 1982187"/>
                <a:gd name="connsiteY2" fmla="*/ 3094249 h 3405037"/>
                <a:gd name="connsiteX3" fmla="*/ 1982189 w 1982187"/>
                <a:gd name="connsiteY3" fmla="*/ 3405036 h 3405037"/>
                <a:gd name="connsiteX0" fmla="*/ 1975777 w 1975777"/>
                <a:gd name="connsiteY0" fmla="*/ 3357464 h 3357464"/>
                <a:gd name="connsiteX1" fmla="*/ 2 w 1975777"/>
                <a:gd name="connsiteY1" fmla="*/ 0 h 3357464"/>
                <a:gd name="connsiteX2" fmla="*/ 1959101 w 1975777"/>
                <a:gd name="connsiteY2" fmla="*/ 3094249 h 3357464"/>
                <a:gd name="connsiteX3" fmla="*/ 1975777 w 1975777"/>
                <a:gd name="connsiteY3" fmla="*/ 3357464 h 3357464"/>
                <a:gd name="connsiteX0" fmla="*/ 1954169 w 1959100"/>
                <a:gd name="connsiteY0" fmla="*/ 3312122 h 3312120"/>
                <a:gd name="connsiteX1" fmla="*/ 2 w 1959100"/>
                <a:gd name="connsiteY1" fmla="*/ 0 h 3312120"/>
                <a:gd name="connsiteX2" fmla="*/ 1959101 w 1959100"/>
                <a:gd name="connsiteY2" fmla="*/ 3094249 h 3312120"/>
                <a:gd name="connsiteX3" fmla="*/ 1954169 w 1959100"/>
                <a:gd name="connsiteY3" fmla="*/ 3312122 h 33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100" h="3312120">
                  <a:moveTo>
                    <a:pt x="1954169" y="3312122"/>
                  </a:moveTo>
                  <a:lnTo>
                    <a:pt x="2" y="0"/>
                  </a:lnTo>
                  <a:lnTo>
                    <a:pt x="1959101" y="3094249"/>
                  </a:lnTo>
                  <a:lnTo>
                    <a:pt x="1954169" y="33121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92D050">
                  <a:alpha val="82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Triangle 237"/>
            <p:cNvSpPr/>
            <p:nvPr/>
          </p:nvSpPr>
          <p:spPr>
            <a:xfrm rot="7312720">
              <a:off x="1444201" y="4693350"/>
              <a:ext cx="145330" cy="81689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2429146 w 6513585"/>
                <a:gd name="connsiteY0" fmla="*/ 4899821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2429146 w 6513585"/>
                <a:gd name="connsiteY3" fmla="*/ 4899821 h 7478410"/>
                <a:gd name="connsiteX0" fmla="*/ 5588985 w 6513585"/>
                <a:gd name="connsiteY0" fmla="*/ 6982874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5588985 w 6513585"/>
                <a:gd name="connsiteY3" fmla="*/ 6982874 h 7478410"/>
                <a:gd name="connsiteX0" fmla="*/ 7609940 w 8534540"/>
                <a:gd name="connsiteY0" fmla="*/ 8532857 h 9028393"/>
                <a:gd name="connsiteX1" fmla="*/ 13 w 8534540"/>
                <a:gd name="connsiteY1" fmla="*/ 1 h 9028393"/>
                <a:gd name="connsiteX2" fmla="*/ 8534553 w 8534540"/>
                <a:gd name="connsiteY2" fmla="*/ 9028394 h 9028393"/>
                <a:gd name="connsiteX3" fmla="*/ 7609940 w 8534540"/>
                <a:gd name="connsiteY3" fmla="*/ 8532857 h 9028393"/>
                <a:gd name="connsiteX0" fmla="*/ 7682586 w 8607186"/>
                <a:gd name="connsiteY0" fmla="*/ 8516883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7682586 w 8607186"/>
                <a:gd name="connsiteY3" fmla="*/ 8516883 h 9012419"/>
                <a:gd name="connsiteX0" fmla="*/ 5905436 w 8607186"/>
                <a:gd name="connsiteY0" fmla="*/ 8610085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5905436 w 8607186"/>
                <a:gd name="connsiteY3" fmla="*/ 8610085 h 9012419"/>
                <a:gd name="connsiteX0" fmla="*/ 5905436 w 6740059"/>
                <a:gd name="connsiteY0" fmla="*/ 8610085 h 9014545"/>
                <a:gd name="connsiteX1" fmla="*/ -9 w 6740059"/>
                <a:gd name="connsiteY1" fmla="*/ 0 h 9014545"/>
                <a:gd name="connsiteX2" fmla="*/ 6740063 w 6740059"/>
                <a:gd name="connsiteY2" fmla="*/ 9014549 h 9014545"/>
                <a:gd name="connsiteX3" fmla="*/ 5905436 w 6740059"/>
                <a:gd name="connsiteY3" fmla="*/ 8610085 h 9014545"/>
                <a:gd name="connsiteX0" fmla="*/ 3140420 w 3975043"/>
                <a:gd name="connsiteY0" fmla="*/ 6132519 h 6536979"/>
                <a:gd name="connsiteX1" fmla="*/ 10 w 3975043"/>
                <a:gd name="connsiteY1" fmla="*/ 3 h 6536979"/>
                <a:gd name="connsiteX2" fmla="*/ 3975047 w 3975043"/>
                <a:gd name="connsiteY2" fmla="*/ 6536983 h 6536979"/>
                <a:gd name="connsiteX3" fmla="*/ 3140420 w 3975043"/>
                <a:gd name="connsiteY3" fmla="*/ 6132519 h 6536979"/>
                <a:gd name="connsiteX0" fmla="*/ 8075379 w 8910002"/>
                <a:gd name="connsiteY0" fmla="*/ 8109121 h 8513581"/>
                <a:gd name="connsiteX1" fmla="*/ 12 w 8910002"/>
                <a:gd name="connsiteY1" fmla="*/ -3 h 8513581"/>
                <a:gd name="connsiteX2" fmla="*/ 8910006 w 8910002"/>
                <a:gd name="connsiteY2" fmla="*/ 8513585 h 8513581"/>
                <a:gd name="connsiteX3" fmla="*/ 8075379 w 8910002"/>
                <a:gd name="connsiteY3" fmla="*/ 8109121 h 8513581"/>
                <a:gd name="connsiteX0" fmla="*/ 5435650 w 6270273"/>
                <a:gd name="connsiteY0" fmla="*/ 7530267 h 7934727"/>
                <a:gd name="connsiteX1" fmla="*/ 3 w 6270273"/>
                <a:gd name="connsiteY1" fmla="*/ 2 h 7934727"/>
                <a:gd name="connsiteX2" fmla="*/ 6270277 w 6270273"/>
                <a:gd name="connsiteY2" fmla="*/ 7934731 h 7934727"/>
                <a:gd name="connsiteX3" fmla="*/ 5435650 w 6270273"/>
                <a:gd name="connsiteY3" fmla="*/ 7530267 h 7934727"/>
                <a:gd name="connsiteX0" fmla="*/ 4854253 w 5688876"/>
                <a:gd name="connsiteY0" fmla="*/ 7304001 h 7708461"/>
                <a:gd name="connsiteX1" fmla="*/ 5 w 5688876"/>
                <a:gd name="connsiteY1" fmla="*/ 0 h 7708461"/>
                <a:gd name="connsiteX2" fmla="*/ 5688880 w 5688876"/>
                <a:gd name="connsiteY2" fmla="*/ 7708465 h 7708461"/>
                <a:gd name="connsiteX3" fmla="*/ 4854253 w 5688876"/>
                <a:gd name="connsiteY3" fmla="*/ 7304001 h 7708461"/>
                <a:gd name="connsiteX0" fmla="*/ 4854253 w 5702822"/>
                <a:gd name="connsiteY0" fmla="*/ 7304001 h 7601767"/>
                <a:gd name="connsiteX1" fmla="*/ 5 w 5702822"/>
                <a:gd name="connsiteY1" fmla="*/ 0 h 7601767"/>
                <a:gd name="connsiteX2" fmla="*/ 5702830 w 5702822"/>
                <a:gd name="connsiteY2" fmla="*/ 7601765 h 7601767"/>
                <a:gd name="connsiteX3" fmla="*/ 4854253 w 5702822"/>
                <a:gd name="connsiteY3" fmla="*/ 7304001 h 7601767"/>
                <a:gd name="connsiteX0" fmla="*/ 4854253 w 5728172"/>
                <a:gd name="connsiteY0" fmla="*/ 7304001 h 7667684"/>
                <a:gd name="connsiteX1" fmla="*/ 5 w 5728172"/>
                <a:gd name="connsiteY1" fmla="*/ 0 h 7667684"/>
                <a:gd name="connsiteX2" fmla="*/ 5728173 w 5728172"/>
                <a:gd name="connsiteY2" fmla="*/ 7667686 h 7667684"/>
                <a:gd name="connsiteX3" fmla="*/ 4854253 w 5728172"/>
                <a:gd name="connsiteY3" fmla="*/ 7304001 h 7667684"/>
                <a:gd name="connsiteX0" fmla="*/ 4854253 w 5598994"/>
                <a:gd name="connsiteY0" fmla="*/ 7304001 h 7617395"/>
                <a:gd name="connsiteX1" fmla="*/ 5 w 5598994"/>
                <a:gd name="connsiteY1" fmla="*/ 0 h 7617395"/>
                <a:gd name="connsiteX2" fmla="*/ 5598995 w 5598994"/>
                <a:gd name="connsiteY2" fmla="*/ 7617392 h 7617395"/>
                <a:gd name="connsiteX3" fmla="*/ 4854253 w 5598994"/>
                <a:gd name="connsiteY3" fmla="*/ 7304001 h 761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994" h="7617395">
                  <a:moveTo>
                    <a:pt x="4854253" y="7304001"/>
                  </a:moveTo>
                  <a:lnTo>
                    <a:pt x="5" y="0"/>
                  </a:lnTo>
                  <a:lnTo>
                    <a:pt x="5598995" y="7617392"/>
                  </a:lnTo>
                  <a:lnTo>
                    <a:pt x="4854253" y="73040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Triangle 66"/>
            <p:cNvSpPr/>
            <p:nvPr/>
          </p:nvSpPr>
          <p:spPr>
            <a:xfrm rot="10800000">
              <a:off x="1481996" y="3581397"/>
              <a:ext cx="217158" cy="640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413356 w 500164"/>
                <a:gd name="connsiteY3" fmla="*/ 25423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133382 w 500164"/>
                <a:gd name="connsiteY1" fmla="*/ 2415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640675">
                  <a:moveTo>
                    <a:pt x="0" y="640675"/>
                  </a:moveTo>
                  <a:lnTo>
                    <a:pt x="133382" y="241531"/>
                  </a:lnTo>
                  <a:lnTo>
                    <a:pt x="244695" y="0"/>
                  </a:lnTo>
                  <a:lnTo>
                    <a:pt x="332915" y="247881"/>
                  </a:lnTo>
                  <a:lnTo>
                    <a:pt x="500164" y="640675"/>
                  </a:lnTo>
                  <a:lnTo>
                    <a:pt x="0" y="640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Triangle 192"/>
            <p:cNvSpPr/>
            <p:nvPr/>
          </p:nvSpPr>
          <p:spPr>
            <a:xfrm rot="10800000">
              <a:off x="1204049" y="3574937"/>
              <a:ext cx="502086" cy="617546"/>
            </a:xfrm>
            <a:custGeom>
              <a:avLst/>
              <a:gdLst>
                <a:gd name="connsiteX0" fmla="*/ 0 w 324722"/>
                <a:gd name="connsiteY0" fmla="*/ 541346 h 541346"/>
                <a:gd name="connsiteX1" fmla="*/ 162361 w 324722"/>
                <a:gd name="connsiteY1" fmla="*/ 0 h 541346"/>
                <a:gd name="connsiteX2" fmla="*/ 324722 w 324722"/>
                <a:gd name="connsiteY2" fmla="*/ 541346 h 541346"/>
                <a:gd name="connsiteX3" fmla="*/ 0 w 324722"/>
                <a:gd name="connsiteY3" fmla="*/ 541346 h 541346"/>
                <a:gd name="connsiteX0" fmla="*/ 0 w 188197"/>
                <a:gd name="connsiteY0" fmla="*/ 541346 h 595321"/>
                <a:gd name="connsiteX1" fmla="*/ 162361 w 188197"/>
                <a:gd name="connsiteY1" fmla="*/ 0 h 595321"/>
                <a:gd name="connsiteX2" fmla="*/ 188197 w 188197"/>
                <a:gd name="connsiteY2" fmla="*/ 595321 h 595321"/>
                <a:gd name="connsiteX3" fmla="*/ 0 w 188197"/>
                <a:gd name="connsiteY3" fmla="*/ 541346 h 595321"/>
                <a:gd name="connsiteX0" fmla="*/ 0 w 210422"/>
                <a:gd name="connsiteY0" fmla="*/ 595321 h 595321"/>
                <a:gd name="connsiteX1" fmla="*/ 184586 w 210422"/>
                <a:gd name="connsiteY1" fmla="*/ 0 h 595321"/>
                <a:gd name="connsiteX2" fmla="*/ 210422 w 210422"/>
                <a:gd name="connsiteY2" fmla="*/ 595321 h 595321"/>
                <a:gd name="connsiteX3" fmla="*/ 0 w 210422"/>
                <a:gd name="connsiteY3" fmla="*/ 595321 h 595321"/>
                <a:gd name="connsiteX0" fmla="*/ 0 w 495736"/>
                <a:gd name="connsiteY0" fmla="*/ 614371 h 614371"/>
                <a:gd name="connsiteX1" fmla="*/ 495736 w 495736"/>
                <a:gd name="connsiteY1" fmla="*/ 0 h 614371"/>
                <a:gd name="connsiteX2" fmla="*/ 210422 w 495736"/>
                <a:gd name="connsiteY2" fmla="*/ 614371 h 614371"/>
                <a:gd name="connsiteX3" fmla="*/ 0 w 495736"/>
                <a:gd name="connsiteY3" fmla="*/ 614371 h 614371"/>
                <a:gd name="connsiteX0" fmla="*/ 0 w 502086"/>
                <a:gd name="connsiteY0" fmla="*/ 617546 h 617546"/>
                <a:gd name="connsiteX1" fmla="*/ 502086 w 502086"/>
                <a:gd name="connsiteY1" fmla="*/ 0 h 617546"/>
                <a:gd name="connsiteX2" fmla="*/ 216772 w 502086"/>
                <a:gd name="connsiteY2" fmla="*/ 614371 h 617546"/>
                <a:gd name="connsiteX3" fmla="*/ 0 w 502086"/>
                <a:gd name="connsiteY3" fmla="*/ 617546 h 61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086" h="617546">
                  <a:moveTo>
                    <a:pt x="0" y="617546"/>
                  </a:moveTo>
                  <a:lnTo>
                    <a:pt x="502086" y="0"/>
                  </a:lnTo>
                  <a:lnTo>
                    <a:pt x="216772" y="614371"/>
                  </a:lnTo>
                  <a:lnTo>
                    <a:pt x="0" y="6175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Triangle 193"/>
            <p:cNvSpPr/>
            <p:nvPr/>
          </p:nvSpPr>
          <p:spPr>
            <a:xfrm rot="10800000">
              <a:off x="1496741" y="3565827"/>
              <a:ext cx="504332" cy="628717"/>
            </a:xfrm>
            <a:custGeom>
              <a:avLst/>
              <a:gdLst>
                <a:gd name="connsiteX0" fmla="*/ 0 w 195864"/>
                <a:gd name="connsiteY0" fmla="*/ 549342 h 549342"/>
                <a:gd name="connsiteX1" fmla="*/ 97932 w 195864"/>
                <a:gd name="connsiteY1" fmla="*/ 0 h 549342"/>
                <a:gd name="connsiteX2" fmla="*/ 195864 w 195864"/>
                <a:gd name="connsiteY2" fmla="*/ 549342 h 549342"/>
                <a:gd name="connsiteX3" fmla="*/ 0 w 195864"/>
                <a:gd name="connsiteY3" fmla="*/ 549342 h 549342"/>
                <a:gd name="connsiteX0" fmla="*/ 308468 w 504332"/>
                <a:gd name="connsiteY0" fmla="*/ 628717 h 628717"/>
                <a:gd name="connsiteX1" fmla="*/ 0 w 504332"/>
                <a:gd name="connsiteY1" fmla="*/ 0 h 628717"/>
                <a:gd name="connsiteX2" fmla="*/ 504332 w 504332"/>
                <a:gd name="connsiteY2" fmla="*/ 628717 h 628717"/>
                <a:gd name="connsiteX3" fmla="*/ 308468 w 504332"/>
                <a:gd name="connsiteY3" fmla="*/ 628717 h 62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32" h="628717">
                  <a:moveTo>
                    <a:pt x="308468" y="628717"/>
                  </a:moveTo>
                  <a:lnTo>
                    <a:pt x="0" y="0"/>
                  </a:lnTo>
                  <a:lnTo>
                    <a:pt x="504332" y="628717"/>
                  </a:lnTo>
                  <a:lnTo>
                    <a:pt x="308468" y="6287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9"/>
            <p:cNvSpPr>
              <a:spLocks noChangeArrowheads="1"/>
            </p:cNvSpPr>
            <p:nvPr/>
          </p:nvSpPr>
          <p:spPr bwMode="auto">
            <a:xfrm>
              <a:off x="1728942" y="3540414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15" name="Oval 29"/>
            <p:cNvSpPr>
              <a:spLocks noChangeArrowheads="1"/>
            </p:cNvSpPr>
            <p:nvPr/>
          </p:nvSpPr>
          <p:spPr bwMode="auto">
            <a:xfrm>
              <a:off x="1375074" y="3536621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rot="10800000">
              <a:off x="2209071" y="3560524"/>
              <a:ext cx="187234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Rectangle 216"/>
            <p:cNvSpPr/>
            <p:nvPr/>
          </p:nvSpPr>
          <p:spPr>
            <a:xfrm rot="10800000">
              <a:off x="575422" y="3549281"/>
              <a:ext cx="468086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Rectangle 217"/>
            <p:cNvSpPr/>
            <p:nvPr/>
          </p:nvSpPr>
          <p:spPr>
            <a:xfrm rot="10800000">
              <a:off x="1996732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Rectangle 218"/>
            <p:cNvSpPr/>
            <p:nvPr/>
          </p:nvSpPr>
          <p:spPr>
            <a:xfrm rot="10800000">
              <a:off x="1699157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Rectangle 219"/>
            <p:cNvSpPr/>
            <p:nvPr/>
          </p:nvSpPr>
          <p:spPr>
            <a:xfrm rot="10800000">
              <a:off x="1333258" y="3548627"/>
              <a:ext cx="153511" cy="6101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1" name="Straight Connector 220"/>
            <p:cNvCxnSpPr/>
            <p:nvPr/>
          </p:nvCxnSpPr>
          <p:spPr>
            <a:xfrm rot="10800000" flipV="1">
              <a:off x="571693" y="3617907"/>
              <a:ext cx="1831162" cy="123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10800000">
              <a:off x="571694" y="3559774"/>
              <a:ext cx="183116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9"/>
            <p:cNvSpPr>
              <a:spLocks noChangeArrowheads="1"/>
            </p:cNvSpPr>
            <p:nvPr/>
          </p:nvSpPr>
          <p:spPr bwMode="auto">
            <a:xfrm>
              <a:off x="1550201" y="3541626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2282665" y="5108620"/>
            <a:ext cx="1421279" cy="194756"/>
          </a:xfrm>
          <a:prstGeom prst="rect">
            <a:avLst/>
          </a:prstGeom>
          <a:noFill/>
          <a:effectLst>
            <a:glow rad="762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977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2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30" y="2711764"/>
            <a:ext cx="5429250" cy="4431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/>
              <a:t>Intermediate Lens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6580" y="3829050"/>
            <a:ext cx="158987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Function: Intermediate (Magnification, Imaging &lt;-&gt; Diffraction)</a:t>
            </a:r>
          </a:p>
          <a:p>
            <a:pPr marL="214313" indent="-214313">
              <a:buFont typeface="Wingdings" charset="2"/>
              <a:buChar char="Ø"/>
            </a:pPr>
            <a:endParaRPr lang="en-US" sz="135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Wingdings" charset="2"/>
              <a:buChar char="Ø"/>
            </a:pPr>
            <a:r>
              <a:rPr lang="en-US" sz="1350">
                <a:latin typeface="Times New Roman" charset="0"/>
                <a:ea typeface="Times New Roman" charset="0"/>
                <a:cs typeface="Times New Roman" charset="0"/>
              </a:rPr>
              <a:t>How to adjust: Imaging vs Diffraction; Magnification knob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02834" y="3113701"/>
            <a:ext cx="1669259" cy="3969012"/>
            <a:chOff x="1900285" y="178445"/>
            <a:chExt cx="3770671" cy="8965555"/>
          </a:xfrm>
        </p:grpSpPr>
        <p:sp>
          <p:nvSpPr>
            <p:cNvPr id="6" name="Oval 5"/>
            <p:cNvSpPr/>
            <p:nvPr/>
          </p:nvSpPr>
          <p:spPr>
            <a:xfrm>
              <a:off x="2244634" y="5465425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427146" y="4579736"/>
              <a:ext cx="993862" cy="1040584"/>
              <a:chOff x="2658943" y="4394812"/>
              <a:chExt cx="993862" cy="1040584"/>
            </a:xfrm>
          </p:grpSpPr>
          <p:sp>
            <p:nvSpPr>
              <p:cNvPr id="167" name="Triangle 237"/>
              <p:cNvSpPr/>
              <p:nvPr/>
            </p:nvSpPr>
            <p:spPr>
              <a:xfrm rot="10800000">
                <a:off x="2658943" y="4394812"/>
                <a:ext cx="924673" cy="104058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383" h="1115913">
                    <a:moveTo>
                      <a:pt x="414607" y="1115913"/>
                    </a:moveTo>
                    <a:lnTo>
                      <a:pt x="0" y="0"/>
                    </a:lnTo>
                    <a:lnTo>
                      <a:pt x="931383" y="1106388"/>
                    </a:lnTo>
                    <a:lnTo>
                      <a:pt x="414607" y="11159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Triangle 238"/>
              <p:cNvSpPr/>
              <p:nvPr/>
            </p:nvSpPr>
            <p:spPr>
              <a:xfrm rot="10800000">
                <a:off x="2739429" y="4401017"/>
                <a:ext cx="913376" cy="102855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254" h="1040371">
                    <a:moveTo>
                      <a:pt x="0" y="1037160"/>
                    </a:moveTo>
                    <a:lnTo>
                      <a:pt x="895254" y="0"/>
                    </a:lnTo>
                    <a:lnTo>
                      <a:pt x="469277" y="1040371"/>
                    </a:lnTo>
                    <a:lnTo>
                      <a:pt x="0" y="103716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2237667" y="6600848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2347863" y="345600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520768" y="7816326"/>
              <a:ext cx="3150188" cy="1327674"/>
            </a:xfrm>
            <a:custGeom>
              <a:avLst/>
              <a:gdLst>
                <a:gd name="connsiteX0" fmla="*/ 686 w 3153608"/>
                <a:gd name="connsiteY0" fmla="*/ 47153 h 1332256"/>
                <a:gd name="connsiteX1" fmla="*/ 6865 w 3153608"/>
                <a:gd name="connsiteY1" fmla="*/ 646456 h 1332256"/>
                <a:gd name="connsiteX2" fmla="*/ 50113 w 3153608"/>
                <a:gd name="connsiteY2" fmla="*/ 1146905 h 1332256"/>
                <a:gd name="connsiteX3" fmla="*/ 352854 w 3153608"/>
                <a:gd name="connsiteY3" fmla="*/ 1295186 h 1332256"/>
                <a:gd name="connsiteX4" fmla="*/ 1329037 w 3153608"/>
                <a:gd name="connsiteY4" fmla="*/ 1332256 h 1332256"/>
                <a:gd name="connsiteX5" fmla="*/ 2836562 w 3153608"/>
                <a:gd name="connsiteY5" fmla="*/ 1326078 h 1332256"/>
                <a:gd name="connsiteX6" fmla="*/ 3108410 w 3153608"/>
                <a:gd name="connsiteY6" fmla="*/ 1313721 h 1332256"/>
                <a:gd name="connsiteX7" fmla="*/ 3151659 w 3153608"/>
                <a:gd name="connsiteY7" fmla="*/ 1190153 h 1332256"/>
                <a:gd name="connsiteX8" fmla="*/ 3145481 w 3153608"/>
                <a:gd name="connsiteY8" fmla="*/ 634099 h 1332256"/>
                <a:gd name="connsiteX9" fmla="*/ 3139302 w 3153608"/>
                <a:gd name="connsiteY9" fmla="*/ 529067 h 1332256"/>
                <a:gd name="connsiteX10" fmla="*/ 3114589 w 3153608"/>
                <a:gd name="connsiteY10" fmla="*/ 516710 h 1332256"/>
                <a:gd name="connsiteX11" fmla="*/ 3089875 w 3153608"/>
                <a:gd name="connsiteY11" fmla="*/ 516710 h 1332256"/>
                <a:gd name="connsiteX12" fmla="*/ 1427892 w 3153608"/>
                <a:gd name="connsiteY12" fmla="*/ 504353 h 1332256"/>
                <a:gd name="connsiteX13" fmla="*/ 1069546 w 3153608"/>
                <a:gd name="connsiteY13" fmla="*/ 491996 h 1332256"/>
                <a:gd name="connsiteX14" fmla="*/ 871837 w 3153608"/>
                <a:gd name="connsiteY14" fmla="*/ 485818 h 1332256"/>
                <a:gd name="connsiteX15" fmla="*/ 834767 w 3153608"/>
                <a:gd name="connsiteY15" fmla="*/ 430213 h 1332256"/>
                <a:gd name="connsiteX16" fmla="*/ 822410 w 3153608"/>
                <a:gd name="connsiteY16" fmla="*/ 269575 h 1332256"/>
                <a:gd name="connsiteX17" fmla="*/ 810054 w 3153608"/>
                <a:gd name="connsiteY17" fmla="*/ 22440 h 1332256"/>
                <a:gd name="connsiteX18" fmla="*/ 797697 w 3153608"/>
                <a:gd name="connsiteY18" fmla="*/ 10083 h 1332256"/>
                <a:gd name="connsiteX19" fmla="*/ 748270 w 3153608"/>
                <a:gd name="connsiteY19" fmla="*/ 10083 h 1332256"/>
                <a:gd name="connsiteX20" fmla="*/ 686 w 3153608"/>
                <a:gd name="connsiteY20" fmla="*/ 47153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68417 w 3150188"/>
                <a:gd name="connsiteY14" fmla="*/ 485818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6261 h 1332256"/>
                <a:gd name="connsiteX1" fmla="*/ 3445 w 3150188"/>
                <a:gd name="connsiteY1" fmla="*/ 646456 h 1332256"/>
                <a:gd name="connsiteX2" fmla="*/ 46693 w 3150188"/>
                <a:gd name="connsiteY2" fmla="*/ 1146905 h 1332256"/>
                <a:gd name="connsiteX3" fmla="*/ 349434 w 3150188"/>
                <a:gd name="connsiteY3" fmla="*/ 1295186 h 1332256"/>
                <a:gd name="connsiteX4" fmla="*/ 1325617 w 3150188"/>
                <a:gd name="connsiteY4" fmla="*/ 1332256 h 1332256"/>
                <a:gd name="connsiteX5" fmla="*/ 2833142 w 3150188"/>
                <a:gd name="connsiteY5" fmla="*/ 1326078 h 1332256"/>
                <a:gd name="connsiteX6" fmla="*/ 3104990 w 3150188"/>
                <a:gd name="connsiteY6" fmla="*/ 1313721 h 1332256"/>
                <a:gd name="connsiteX7" fmla="*/ 3148239 w 3150188"/>
                <a:gd name="connsiteY7" fmla="*/ 1190153 h 1332256"/>
                <a:gd name="connsiteX8" fmla="*/ 3142061 w 3150188"/>
                <a:gd name="connsiteY8" fmla="*/ 634099 h 1332256"/>
                <a:gd name="connsiteX9" fmla="*/ 3135882 w 3150188"/>
                <a:gd name="connsiteY9" fmla="*/ 529067 h 1332256"/>
                <a:gd name="connsiteX10" fmla="*/ 3111169 w 3150188"/>
                <a:gd name="connsiteY10" fmla="*/ 516710 h 1332256"/>
                <a:gd name="connsiteX11" fmla="*/ 3086455 w 3150188"/>
                <a:gd name="connsiteY11" fmla="*/ 516710 h 1332256"/>
                <a:gd name="connsiteX12" fmla="*/ 1424472 w 3150188"/>
                <a:gd name="connsiteY12" fmla="*/ 504353 h 1332256"/>
                <a:gd name="connsiteX13" fmla="*/ 1066126 w 3150188"/>
                <a:gd name="connsiteY13" fmla="*/ 491996 h 1332256"/>
                <a:gd name="connsiteX14" fmla="*/ 874595 w 3150188"/>
                <a:gd name="connsiteY14" fmla="*/ 491997 h 1332256"/>
                <a:gd name="connsiteX15" fmla="*/ 831347 w 3150188"/>
                <a:gd name="connsiteY15" fmla="*/ 430213 h 1332256"/>
                <a:gd name="connsiteX16" fmla="*/ 818990 w 3150188"/>
                <a:gd name="connsiteY16" fmla="*/ 269575 h 1332256"/>
                <a:gd name="connsiteX17" fmla="*/ 806634 w 3150188"/>
                <a:gd name="connsiteY17" fmla="*/ 22440 h 1332256"/>
                <a:gd name="connsiteX18" fmla="*/ 794277 w 3150188"/>
                <a:gd name="connsiteY18" fmla="*/ 10083 h 1332256"/>
                <a:gd name="connsiteX19" fmla="*/ 744850 w 3150188"/>
                <a:gd name="connsiteY19" fmla="*/ 10083 h 1332256"/>
                <a:gd name="connsiteX20" fmla="*/ 3445 w 3150188"/>
                <a:gd name="connsiteY20" fmla="*/ 16261 h 1332256"/>
                <a:gd name="connsiteX0" fmla="*/ 3445 w 3150188"/>
                <a:gd name="connsiteY0" fmla="*/ 11679 h 1327674"/>
                <a:gd name="connsiteX1" fmla="*/ 3445 w 3150188"/>
                <a:gd name="connsiteY1" fmla="*/ 641874 h 1327674"/>
                <a:gd name="connsiteX2" fmla="*/ 46693 w 3150188"/>
                <a:gd name="connsiteY2" fmla="*/ 1142323 h 1327674"/>
                <a:gd name="connsiteX3" fmla="*/ 349434 w 3150188"/>
                <a:gd name="connsiteY3" fmla="*/ 1290604 h 1327674"/>
                <a:gd name="connsiteX4" fmla="*/ 1325617 w 3150188"/>
                <a:gd name="connsiteY4" fmla="*/ 1327674 h 1327674"/>
                <a:gd name="connsiteX5" fmla="*/ 2833142 w 3150188"/>
                <a:gd name="connsiteY5" fmla="*/ 1321496 h 1327674"/>
                <a:gd name="connsiteX6" fmla="*/ 3104990 w 3150188"/>
                <a:gd name="connsiteY6" fmla="*/ 1309139 h 1327674"/>
                <a:gd name="connsiteX7" fmla="*/ 3148239 w 3150188"/>
                <a:gd name="connsiteY7" fmla="*/ 1185571 h 1327674"/>
                <a:gd name="connsiteX8" fmla="*/ 3142061 w 3150188"/>
                <a:gd name="connsiteY8" fmla="*/ 629517 h 1327674"/>
                <a:gd name="connsiteX9" fmla="*/ 3135882 w 3150188"/>
                <a:gd name="connsiteY9" fmla="*/ 524485 h 1327674"/>
                <a:gd name="connsiteX10" fmla="*/ 3111169 w 3150188"/>
                <a:gd name="connsiteY10" fmla="*/ 512128 h 1327674"/>
                <a:gd name="connsiteX11" fmla="*/ 3086455 w 3150188"/>
                <a:gd name="connsiteY11" fmla="*/ 512128 h 1327674"/>
                <a:gd name="connsiteX12" fmla="*/ 1424472 w 3150188"/>
                <a:gd name="connsiteY12" fmla="*/ 499771 h 1327674"/>
                <a:gd name="connsiteX13" fmla="*/ 1066126 w 3150188"/>
                <a:gd name="connsiteY13" fmla="*/ 487414 h 1327674"/>
                <a:gd name="connsiteX14" fmla="*/ 874595 w 3150188"/>
                <a:gd name="connsiteY14" fmla="*/ 487415 h 1327674"/>
                <a:gd name="connsiteX15" fmla="*/ 831347 w 3150188"/>
                <a:gd name="connsiteY15" fmla="*/ 425631 h 1327674"/>
                <a:gd name="connsiteX16" fmla="*/ 818990 w 3150188"/>
                <a:gd name="connsiteY16" fmla="*/ 264993 h 1327674"/>
                <a:gd name="connsiteX17" fmla="*/ 806634 w 3150188"/>
                <a:gd name="connsiteY17" fmla="*/ 17858 h 1327674"/>
                <a:gd name="connsiteX18" fmla="*/ 800456 w 3150188"/>
                <a:gd name="connsiteY18" fmla="*/ 17858 h 1327674"/>
                <a:gd name="connsiteX19" fmla="*/ 744850 w 3150188"/>
                <a:gd name="connsiteY19" fmla="*/ 5501 h 1327674"/>
                <a:gd name="connsiteX20" fmla="*/ 3445 w 3150188"/>
                <a:gd name="connsiteY20" fmla="*/ 11679 h 13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50188" h="1327674">
                  <a:moveTo>
                    <a:pt x="3445" y="11679"/>
                  </a:moveTo>
                  <a:cubicBezTo>
                    <a:pt x="2415" y="219684"/>
                    <a:pt x="-3763" y="453433"/>
                    <a:pt x="3445" y="641874"/>
                  </a:cubicBezTo>
                  <a:cubicBezTo>
                    <a:pt x="10653" y="830315"/>
                    <a:pt x="-10972" y="1034201"/>
                    <a:pt x="46693" y="1142323"/>
                  </a:cubicBezTo>
                  <a:cubicBezTo>
                    <a:pt x="104358" y="1250445"/>
                    <a:pt x="136280" y="1259712"/>
                    <a:pt x="349434" y="1290604"/>
                  </a:cubicBezTo>
                  <a:cubicBezTo>
                    <a:pt x="562588" y="1321496"/>
                    <a:pt x="1325617" y="1327674"/>
                    <a:pt x="1325617" y="1327674"/>
                  </a:cubicBezTo>
                  <a:lnTo>
                    <a:pt x="2833142" y="1321496"/>
                  </a:lnTo>
                  <a:cubicBezTo>
                    <a:pt x="3129704" y="1318407"/>
                    <a:pt x="3052474" y="1331793"/>
                    <a:pt x="3104990" y="1309139"/>
                  </a:cubicBezTo>
                  <a:cubicBezTo>
                    <a:pt x="3157506" y="1286485"/>
                    <a:pt x="3142061" y="1298841"/>
                    <a:pt x="3148239" y="1185571"/>
                  </a:cubicBezTo>
                  <a:cubicBezTo>
                    <a:pt x="3154417" y="1072301"/>
                    <a:pt x="3144120" y="739698"/>
                    <a:pt x="3142061" y="629517"/>
                  </a:cubicBezTo>
                  <a:cubicBezTo>
                    <a:pt x="3140002" y="519336"/>
                    <a:pt x="3141031" y="544050"/>
                    <a:pt x="3135882" y="524485"/>
                  </a:cubicBezTo>
                  <a:cubicBezTo>
                    <a:pt x="3130733" y="504920"/>
                    <a:pt x="3119407" y="514188"/>
                    <a:pt x="3111169" y="512128"/>
                  </a:cubicBezTo>
                  <a:cubicBezTo>
                    <a:pt x="3102931" y="510068"/>
                    <a:pt x="3086455" y="512128"/>
                    <a:pt x="3086455" y="512128"/>
                  </a:cubicBezTo>
                  <a:lnTo>
                    <a:pt x="1424472" y="499771"/>
                  </a:lnTo>
                  <a:cubicBezTo>
                    <a:pt x="1087751" y="495652"/>
                    <a:pt x="1157772" y="489473"/>
                    <a:pt x="1066126" y="487414"/>
                  </a:cubicBezTo>
                  <a:cubicBezTo>
                    <a:pt x="974480" y="485355"/>
                    <a:pt x="938439" y="487415"/>
                    <a:pt x="874595" y="487415"/>
                  </a:cubicBezTo>
                  <a:cubicBezTo>
                    <a:pt x="835465" y="477118"/>
                    <a:pt x="840615" y="462701"/>
                    <a:pt x="831347" y="425631"/>
                  </a:cubicBezTo>
                  <a:cubicBezTo>
                    <a:pt x="822080" y="388561"/>
                    <a:pt x="823109" y="332955"/>
                    <a:pt x="818990" y="264993"/>
                  </a:cubicBezTo>
                  <a:cubicBezTo>
                    <a:pt x="814871" y="197031"/>
                    <a:pt x="809723" y="59047"/>
                    <a:pt x="806634" y="17858"/>
                  </a:cubicBezTo>
                  <a:cubicBezTo>
                    <a:pt x="803545" y="-23331"/>
                    <a:pt x="810753" y="19917"/>
                    <a:pt x="800456" y="17858"/>
                  </a:cubicBezTo>
                  <a:cubicBezTo>
                    <a:pt x="790159" y="15799"/>
                    <a:pt x="744850" y="5501"/>
                    <a:pt x="744850" y="5501"/>
                  </a:cubicBezTo>
                  <a:lnTo>
                    <a:pt x="3445" y="11679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3421264" y="8691102"/>
              <a:ext cx="368924" cy="457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3777674" y="8668568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3934807" y="8682003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4101622" y="8682004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426241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4454343" y="8689575"/>
              <a:ext cx="434592" cy="487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793934" y="8459070"/>
              <a:ext cx="49842" cy="535194"/>
              <a:chOff x="-953530" y="8101501"/>
              <a:chExt cx="49842" cy="535194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-953530" y="8101501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-949407" y="8439256"/>
                <a:ext cx="45719" cy="197439"/>
              </a:xfrm>
              <a:prstGeom prst="rect">
                <a:avLst/>
              </a:prstGeom>
              <a:pattFill prst="pla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2227760" y="626016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057285" y="7078443"/>
              <a:ext cx="1728550" cy="405804"/>
              <a:chOff x="2138321" y="6898769"/>
              <a:chExt cx="1518326" cy="40580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" name="Triangle 19"/>
            <p:cNvSpPr/>
            <p:nvPr/>
          </p:nvSpPr>
          <p:spPr>
            <a:xfrm rot="10800000">
              <a:off x="2897726" y="178445"/>
              <a:ext cx="90154" cy="130658"/>
            </a:xfrm>
            <a:prstGeom prst="triangle">
              <a:avLst/>
            </a:prstGeom>
            <a:gradFill flip="none" rotWithShape="1">
              <a:gsLst>
                <a:gs pos="64000">
                  <a:srgbClr val="C00000"/>
                </a:gs>
                <a:gs pos="94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5400000" scaled="1"/>
              <a:tileRect/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2269946" y="1869503"/>
              <a:ext cx="1371600" cy="1035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28746" y="962074"/>
              <a:ext cx="1027527" cy="275996"/>
              <a:chOff x="2549945" y="857000"/>
              <a:chExt cx="802004" cy="275996"/>
            </a:xfrm>
          </p:grpSpPr>
          <p:sp>
            <p:nvSpPr>
              <p:cNvPr id="150" name="Round Same Side Corner Rectangle 149"/>
              <p:cNvSpPr/>
              <p:nvPr/>
            </p:nvSpPr>
            <p:spPr>
              <a:xfrm rot="16200000">
                <a:off x="3237908" y="783199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1" name="Round Same Side Corner Rectangle 150"/>
              <p:cNvSpPr/>
              <p:nvPr/>
            </p:nvSpPr>
            <p:spPr>
              <a:xfrm rot="16200000">
                <a:off x="3238406" y="901623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2" name="Round Same Side Corner Rectangle 151"/>
              <p:cNvSpPr/>
              <p:nvPr/>
            </p:nvSpPr>
            <p:spPr>
              <a:xfrm rot="16200000">
                <a:off x="3237908" y="1018670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3" name="Round Same Side Corner Rectangle 152"/>
              <p:cNvSpPr/>
              <p:nvPr/>
            </p:nvSpPr>
            <p:spPr>
              <a:xfrm rot="5400000">
                <a:off x="2623746" y="1018955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4" name="Round Same Side Corner Rectangle 153"/>
              <p:cNvSpPr/>
              <p:nvPr/>
            </p:nvSpPr>
            <p:spPr>
              <a:xfrm rot="5400000">
                <a:off x="2623247" y="901910"/>
                <a:ext cx="40240" cy="186463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55" name="Round Same Side Corner Rectangle 154"/>
              <p:cNvSpPr/>
              <p:nvPr/>
            </p:nvSpPr>
            <p:spPr>
              <a:xfrm rot="5400000">
                <a:off x="2623746" y="783484"/>
                <a:ext cx="40240" cy="187842"/>
              </a:xfrm>
              <a:prstGeom prst="round2SameRect">
                <a:avLst/>
              </a:prstGeom>
              <a:solidFill>
                <a:srgbClr val="EDB30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cxnSp>
            <p:nvCxnSpPr>
              <p:cNvPr id="156" name="Straight Connector 155"/>
              <p:cNvCxnSpPr/>
              <p:nvPr/>
            </p:nvCxnSpPr>
            <p:spPr>
              <a:xfrm flipH="1">
                <a:off x="2589966" y="877120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2591927" y="997506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H="1">
                <a:off x="2595081" y="1113093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3210894" y="876418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>
                <a:off x="3212855" y="996805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3216009" y="1112391"/>
                <a:ext cx="88792" cy="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2433355" y="461902"/>
              <a:ext cx="1020410" cy="225022"/>
              <a:chOff x="9491" y="973411"/>
              <a:chExt cx="1640404" cy="762000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16170" y="980836"/>
                <a:ext cx="536165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0800000" flipH="1">
                <a:off x="9491" y="1576129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6" name="Freeform 135"/>
              <p:cNvSpPr/>
              <p:nvPr/>
            </p:nvSpPr>
            <p:spPr>
              <a:xfrm rot="10800000" flipV="1">
                <a:off x="1114684" y="973411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B305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sp>
            <p:nvSpPr>
              <p:cNvPr id="137" name="Freeform 136"/>
              <p:cNvSpPr/>
              <p:nvPr/>
            </p:nvSpPr>
            <p:spPr>
              <a:xfrm rot="10800000">
                <a:off x="1114684" y="1576128"/>
                <a:ext cx="535211" cy="159282"/>
              </a:xfrm>
              <a:custGeom>
                <a:avLst/>
                <a:gdLst>
                  <a:gd name="connsiteX0" fmla="*/ 0 w 890954"/>
                  <a:gd name="connsiteY0" fmla="*/ 0 h 375138"/>
                  <a:gd name="connsiteX1" fmla="*/ 0 w 890954"/>
                  <a:gd name="connsiteY1" fmla="*/ 363415 h 375138"/>
                  <a:gd name="connsiteX2" fmla="*/ 304800 w 890954"/>
                  <a:gd name="connsiteY2" fmla="*/ 375138 h 375138"/>
                  <a:gd name="connsiteX3" fmla="*/ 527539 w 890954"/>
                  <a:gd name="connsiteY3" fmla="*/ 339969 h 375138"/>
                  <a:gd name="connsiteX4" fmla="*/ 726831 w 890954"/>
                  <a:gd name="connsiteY4" fmla="*/ 269630 h 375138"/>
                  <a:gd name="connsiteX5" fmla="*/ 890954 w 890954"/>
                  <a:gd name="connsiteY5" fmla="*/ 152400 h 375138"/>
                  <a:gd name="connsiteX6" fmla="*/ 890954 w 890954"/>
                  <a:gd name="connsiteY6" fmla="*/ 0 h 375138"/>
                  <a:gd name="connsiteX7" fmla="*/ 0 w 890954"/>
                  <a:gd name="connsiteY7" fmla="*/ 0 h 37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0954" h="375138">
                    <a:moveTo>
                      <a:pt x="0" y="0"/>
                    </a:moveTo>
                    <a:lnTo>
                      <a:pt x="0" y="363415"/>
                    </a:lnTo>
                    <a:lnTo>
                      <a:pt x="304800" y="375138"/>
                    </a:lnTo>
                    <a:lnTo>
                      <a:pt x="527539" y="339969"/>
                    </a:lnTo>
                    <a:lnTo>
                      <a:pt x="726831" y="269630"/>
                    </a:lnTo>
                    <a:lnTo>
                      <a:pt x="890954" y="152400"/>
                    </a:lnTo>
                    <a:lnTo>
                      <a:pt x="8909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A">
                  <a:alpha val="4500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 sz="1350"/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1387924" y="1604407"/>
                <a:ext cx="91440" cy="91440"/>
                <a:chOff x="1387924" y="1604407"/>
                <a:chExt cx="91440" cy="91440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H="1">
                  <a:off x="1387924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 flipV="1">
                  <a:off x="1434950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/>
              <p:cNvGrpSpPr/>
              <p:nvPr/>
            </p:nvGrpSpPr>
            <p:grpSpPr>
              <a:xfrm>
                <a:off x="162486" y="1604407"/>
                <a:ext cx="91440" cy="91440"/>
                <a:chOff x="162486" y="1604407"/>
                <a:chExt cx="91440" cy="9144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 flipH="1">
                  <a:off x="162486" y="165396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 flipV="1">
                  <a:off x="209512" y="160440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158079" y="1001760"/>
                <a:ext cx="91440" cy="83127"/>
                <a:chOff x="158079" y="1001760"/>
                <a:chExt cx="91440" cy="9144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158079" y="1051314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205105" y="1001760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/>
              <p:cNvGrpSpPr/>
              <p:nvPr/>
            </p:nvGrpSpPr>
            <p:grpSpPr>
              <a:xfrm>
                <a:off x="1417576" y="993447"/>
                <a:ext cx="91440" cy="91440"/>
                <a:chOff x="1417576" y="993447"/>
                <a:chExt cx="91440" cy="9144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 flipH="1">
                  <a:off x="1417576" y="1043001"/>
                  <a:ext cx="91440" cy="96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H="1" flipV="1">
                  <a:off x="1464602" y="993447"/>
                  <a:ext cx="1576" cy="914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/>
            <p:cNvGrpSpPr/>
            <p:nvPr/>
          </p:nvGrpSpPr>
          <p:grpSpPr>
            <a:xfrm rot="10800000">
              <a:off x="2403664" y="2047799"/>
              <a:ext cx="1831163" cy="75036"/>
              <a:chOff x="1941172" y="1910140"/>
              <a:chExt cx="1527049" cy="56227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3208608" y="1910140"/>
                <a:ext cx="256503" cy="55738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941172" y="1958020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02080" y="2410622"/>
              <a:ext cx="1371600" cy="10350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2345326" y="3052280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51871" y="2427513"/>
              <a:ext cx="2769279" cy="71494"/>
              <a:chOff x="2286000" y="2301734"/>
              <a:chExt cx="3890112" cy="125393"/>
            </a:xfrm>
          </p:grpSpPr>
          <p:sp>
            <p:nvSpPr>
              <p:cNvPr id="120" name="Rectangle 119"/>
              <p:cNvSpPr/>
              <p:nvPr/>
            </p:nvSpPr>
            <p:spPr>
              <a:xfrm rot="10800000">
                <a:off x="5666923" y="2330608"/>
                <a:ext cx="491973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10800000">
                <a:off x="2299653" y="2311695"/>
                <a:ext cx="304664" cy="10927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0800000">
                <a:off x="5108987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0800000">
                <a:off x="4327084" y="2325517"/>
                <a:ext cx="403361" cy="95452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0800000">
                <a:off x="3365657" y="2310597"/>
                <a:ext cx="403361" cy="102626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286000" y="2411730"/>
                <a:ext cx="3890108" cy="1539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2295310" y="2301734"/>
                <a:ext cx="3880802" cy="27616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>
              <a:off x="2644386" y="3486256"/>
              <a:ext cx="37609" cy="5526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81995" y="3481684"/>
              <a:ext cx="13350" cy="55721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170167" y="3486520"/>
              <a:ext cx="21890" cy="51496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178302" y="3481684"/>
              <a:ext cx="81320" cy="519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2298330" y="4003683"/>
              <a:ext cx="1311866" cy="45720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551092" y="1343394"/>
              <a:ext cx="812932" cy="267789"/>
              <a:chOff x="2551087" y="1383041"/>
              <a:chExt cx="812932" cy="26778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540515" y="2752519"/>
              <a:ext cx="812932" cy="267789"/>
              <a:chOff x="2551087" y="1383041"/>
              <a:chExt cx="812932" cy="26778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2551087" y="1389394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551087" y="1555082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251169" y="138304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251169" y="1548729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2249432" y="5579807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6" name="Group 35"/>
            <p:cNvGrpSpPr/>
            <p:nvPr/>
          </p:nvGrpSpPr>
          <p:grpSpPr>
            <a:xfrm rot="10800000">
              <a:off x="3596947" y="5554820"/>
              <a:ext cx="1831163" cy="70517"/>
              <a:chOff x="1941172" y="1913526"/>
              <a:chExt cx="1527049" cy="5284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/>
            <p:cNvSpPr/>
            <p:nvPr/>
          </p:nvSpPr>
          <p:spPr>
            <a:xfrm>
              <a:off x="2330481" y="4547764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2681995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>
              <a:off x="2929190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>
              <a:off x="3175608" y="4038895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>
              <a:off x="2430135" y="4038895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2244634" y="5741661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43" name="Line 23"/>
            <p:cNvSpPr>
              <a:spLocks noChangeShapeType="1"/>
            </p:cNvSpPr>
            <p:nvPr/>
          </p:nvSpPr>
          <p:spPr bwMode="auto">
            <a:xfrm flipH="1">
              <a:off x="2924513" y="4605090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2631781" y="6630094"/>
              <a:ext cx="927373" cy="65884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 flipV="1">
              <a:off x="2251135" y="6637120"/>
              <a:ext cx="989462" cy="615238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50188" y="5182065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50188" y="5347753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97022" y="5183141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297022" y="5348829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245686" y="7712088"/>
              <a:ext cx="1367008" cy="53921"/>
              <a:chOff x="2252768" y="5480953"/>
              <a:chExt cx="1367008" cy="53921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2252768" y="5480953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82167" y="5489155"/>
                <a:ext cx="537609" cy="4571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1" name="Freeform 50"/>
            <p:cNvSpPr/>
            <p:nvPr/>
          </p:nvSpPr>
          <p:spPr>
            <a:xfrm>
              <a:off x="2672105" y="8142967"/>
              <a:ext cx="812915" cy="783553"/>
            </a:xfrm>
            <a:custGeom>
              <a:avLst/>
              <a:gdLst>
                <a:gd name="connsiteX0" fmla="*/ 11678 w 812915"/>
                <a:gd name="connsiteY0" fmla="*/ 9943 h 783553"/>
                <a:gd name="connsiteX1" fmla="*/ 189099 w 812915"/>
                <a:gd name="connsiteY1" fmla="*/ 9943 h 783553"/>
                <a:gd name="connsiteX2" fmla="*/ 375619 w 812915"/>
                <a:gd name="connsiteY2" fmla="*/ 14492 h 783553"/>
                <a:gd name="connsiteX3" fmla="*/ 489350 w 812915"/>
                <a:gd name="connsiteY3" fmla="*/ 19041 h 783553"/>
                <a:gd name="connsiteX4" fmla="*/ 493899 w 812915"/>
                <a:gd name="connsiteY4" fmla="*/ 19041 h 783553"/>
                <a:gd name="connsiteX5" fmla="*/ 512096 w 812915"/>
                <a:gd name="connsiteY5" fmla="*/ 78182 h 783553"/>
                <a:gd name="connsiteX6" fmla="*/ 534843 w 812915"/>
                <a:gd name="connsiteY6" fmla="*/ 128223 h 783553"/>
                <a:gd name="connsiteX7" fmla="*/ 589434 w 812915"/>
                <a:gd name="connsiteY7" fmla="*/ 191913 h 783553"/>
                <a:gd name="connsiteX8" fmla="*/ 707714 w 812915"/>
                <a:gd name="connsiteY8" fmla="*/ 251053 h 783553"/>
                <a:gd name="connsiteX9" fmla="*/ 803249 w 812915"/>
                <a:gd name="connsiteY9" fmla="*/ 269250 h 783553"/>
                <a:gd name="connsiteX10" fmla="*/ 807798 w 812915"/>
                <a:gd name="connsiteY10" fmla="*/ 269250 h 783553"/>
                <a:gd name="connsiteX11" fmla="*/ 807798 w 812915"/>
                <a:gd name="connsiteY11" fmla="*/ 328391 h 783553"/>
                <a:gd name="connsiteX12" fmla="*/ 812347 w 812915"/>
                <a:gd name="connsiteY12" fmla="*/ 701429 h 783553"/>
                <a:gd name="connsiteX13" fmla="*/ 812347 w 812915"/>
                <a:gd name="connsiteY13" fmla="*/ 756020 h 783553"/>
                <a:gd name="connsiteX14" fmla="*/ 807798 w 812915"/>
                <a:gd name="connsiteY14" fmla="*/ 774217 h 783553"/>
                <a:gd name="connsiteX15" fmla="*/ 798699 w 812915"/>
                <a:gd name="connsiteY15" fmla="*/ 783316 h 783553"/>
                <a:gd name="connsiteX16" fmla="*/ 666771 w 812915"/>
                <a:gd name="connsiteY16" fmla="*/ 765119 h 783553"/>
                <a:gd name="connsiteX17" fmla="*/ 512096 w 812915"/>
                <a:gd name="connsiteY17" fmla="*/ 724176 h 783553"/>
                <a:gd name="connsiteX18" fmla="*/ 321028 w 812915"/>
                <a:gd name="connsiteY18" fmla="*/ 614994 h 783553"/>
                <a:gd name="connsiteX19" fmla="*/ 189099 w 812915"/>
                <a:gd name="connsiteY19" fmla="*/ 492164 h 783553"/>
                <a:gd name="connsiteX20" fmla="*/ 84467 w 812915"/>
                <a:gd name="connsiteY20" fmla="*/ 323841 h 783553"/>
                <a:gd name="connsiteX21" fmla="*/ 25326 w 812915"/>
                <a:gd name="connsiteY21" fmla="*/ 141871 h 783553"/>
                <a:gd name="connsiteX22" fmla="*/ 11678 w 812915"/>
                <a:gd name="connsiteY22" fmla="*/ 9943 h 78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915" h="783553">
                  <a:moveTo>
                    <a:pt x="11678" y="9943"/>
                  </a:moveTo>
                  <a:cubicBezTo>
                    <a:pt x="38973" y="-12045"/>
                    <a:pt x="128442" y="9185"/>
                    <a:pt x="189099" y="9943"/>
                  </a:cubicBezTo>
                  <a:cubicBezTo>
                    <a:pt x="249756" y="10701"/>
                    <a:pt x="375619" y="14492"/>
                    <a:pt x="375619" y="14492"/>
                  </a:cubicBezTo>
                  <a:lnTo>
                    <a:pt x="489350" y="19041"/>
                  </a:lnTo>
                  <a:cubicBezTo>
                    <a:pt x="509063" y="19799"/>
                    <a:pt x="490108" y="9184"/>
                    <a:pt x="493899" y="19041"/>
                  </a:cubicBezTo>
                  <a:cubicBezTo>
                    <a:pt x="497690" y="28898"/>
                    <a:pt x="505272" y="59985"/>
                    <a:pt x="512096" y="78182"/>
                  </a:cubicBezTo>
                  <a:cubicBezTo>
                    <a:pt x="518920" y="96379"/>
                    <a:pt x="521953" y="109268"/>
                    <a:pt x="534843" y="128223"/>
                  </a:cubicBezTo>
                  <a:cubicBezTo>
                    <a:pt x="547733" y="147178"/>
                    <a:pt x="560622" y="171441"/>
                    <a:pt x="589434" y="191913"/>
                  </a:cubicBezTo>
                  <a:cubicBezTo>
                    <a:pt x="618246" y="212385"/>
                    <a:pt x="672078" y="238163"/>
                    <a:pt x="707714" y="251053"/>
                  </a:cubicBezTo>
                  <a:cubicBezTo>
                    <a:pt x="743350" y="263943"/>
                    <a:pt x="786568" y="266217"/>
                    <a:pt x="803249" y="269250"/>
                  </a:cubicBezTo>
                  <a:cubicBezTo>
                    <a:pt x="819930" y="272283"/>
                    <a:pt x="807040" y="259393"/>
                    <a:pt x="807798" y="269250"/>
                  </a:cubicBezTo>
                  <a:cubicBezTo>
                    <a:pt x="808556" y="279107"/>
                    <a:pt x="807040" y="256361"/>
                    <a:pt x="807798" y="328391"/>
                  </a:cubicBezTo>
                  <a:cubicBezTo>
                    <a:pt x="808556" y="400421"/>
                    <a:pt x="811589" y="630158"/>
                    <a:pt x="812347" y="701429"/>
                  </a:cubicBezTo>
                  <a:cubicBezTo>
                    <a:pt x="813105" y="772700"/>
                    <a:pt x="813105" y="743889"/>
                    <a:pt x="812347" y="756020"/>
                  </a:cubicBezTo>
                  <a:cubicBezTo>
                    <a:pt x="811589" y="768151"/>
                    <a:pt x="810073" y="769668"/>
                    <a:pt x="807798" y="774217"/>
                  </a:cubicBezTo>
                  <a:cubicBezTo>
                    <a:pt x="805523" y="778766"/>
                    <a:pt x="822204" y="784832"/>
                    <a:pt x="798699" y="783316"/>
                  </a:cubicBezTo>
                  <a:cubicBezTo>
                    <a:pt x="775194" y="781800"/>
                    <a:pt x="714538" y="774976"/>
                    <a:pt x="666771" y="765119"/>
                  </a:cubicBezTo>
                  <a:cubicBezTo>
                    <a:pt x="619004" y="755262"/>
                    <a:pt x="569720" y="749197"/>
                    <a:pt x="512096" y="724176"/>
                  </a:cubicBezTo>
                  <a:cubicBezTo>
                    <a:pt x="454472" y="699155"/>
                    <a:pt x="374861" y="653663"/>
                    <a:pt x="321028" y="614994"/>
                  </a:cubicBezTo>
                  <a:cubicBezTo>
                    <a:pt x="267195" y="576325"/>
                    <a:pt x="228526" y="540689"/>
                    <a:pt x="189099" y="492164"/>
                  </a:cubicBezTo>
                  <a:cubicBezTo>
                    <a:pt x="149672" y="443639"/>
                    <a:pt x="111763" y="382223"/>
                    <a:pt x="84467" y="323841"/>
                  </a:cubicBezTo>
                  <a:cubicBezTo>
                    <a:pt x="57172" y="265459"/>
                    <a:pt x="38974" y="193429"/>
                    <a:pt x="25326" y="141871"/>
                  </a:cubicBezTo>
                  <a:cubicBezTo>
                    <a:pt x="11678" y="90313"/>
                    <a:pt x="-15617" y="31931"/>
                    <a:pt x="11678" y="9943"/>
                  </a:cubicBezTo>
                  <a:close/>
                </a:path>
              </a:pathLst>
            </a:cu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7172" y="7858467"/>
              <a:ext cx="610052" cy="255635"/>
              <a:chOff x="2491504" y="4971740"/>
              <a:chExt cx="880668" cy="26778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2491504" y="4978093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491504" y="5143781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259322" y="4971740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259322" y="5137428"/>
                <a:ext cx="112850" cy="95748"/>
              </a:xfrm>
              <a:prstGeom prst="rect">
                <a:avLst/>
              </a:prstGeom>
              <a:pattFill prst="plaid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3" name="Can 52"/>
            <p:cNvSpPr/>
            <p:nvPr/>
          </p:nvSpPr>
          <p:spPr>
            <a:xfrm>
              <a:off x="2884798" y="4054823"/>
              <a:ext cx="91631" cy="4111891"/>
            </a:xfrm>
            <a:prstGeom prst="can">
              <a:avLst/>
            </a:prstGeom>
            <a:solidFill>
              <a:srgbClr val="00B0F0">
                <a:alpha val="32000"/>
              </a:srgbClr>
            </a:solidFill>
            <a:ln>
              <a:solidFill>
                <a:srgbClr val="00B0F0">
                  <a:alpha val="4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Arc 53"/>
            <p:cNvSpPr/>
            <p:nvPr/>
          </p:nvSpPr>
          <p:spPr>
            <a:xfrm rot="10385341">
              <a:off x="2960566" y="7528551"/>
              <a:ext cx="920884" cy="115805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10636617">
              <a:off x="2896844" y="7492437"/>
              <a:ext cx="1134380" cy="1271134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56" name="Arc 55"/>
            <p:cNvSpPr/>
            <p:nvPr/>
          </p:nvSpPr>
          <p:spPr>
            <a:xfrm rot="10623822">
              <a:off x="2935751" y="7559063"/>
              <a:ext cx="1083035" cy="1165856"/>
            </a:xfrm>
            <a:prstGeom prst="arc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3434714" y="8688938"/>
              <a:ext cx="14788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453764" y="8725202"/>
              <a:ext cx="147887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460114" y="8764455"/>
              <a:ext cx="147887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riangle 59"/>
            <p:cNvSpPr/>
            <p:nvPr/>
          </p:nvSpPr>
          <p:spPr>
            <a:xfrm rot="16200000">
              <a:off x="4886154" y="8276480"/>
              <a:ext cx="344524" cy="888018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rgbClr val="00B0F0"/>
                </a:gs>
                <a:gs pos="43000">
                  <a:srgbClr val="53C295"/>
                </a:gs>
                <a:gs pos="54000">
                  <a:srgbClr val="92D050"/>
                </a:gs>
                <a:gs pos="64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2936139" y="4045610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riangle 61"/>
            <p:cNvSpPr/>
            <p:nvPr/>
          </p:nvSpPr>
          <p:spPr>
            <a:xfrm>
              <a:off x="2694914" y="4039538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Triangle 62"/>
            <p:cNvSpPr/>
            <p:nvPr/>
          </p:nvSpPr>
          <p:spPr>
            <a:xfrm>
              <a:off x="2435226" y="4039178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riangle 63"/>
            <p:cNvSpPr/>
            <p:nvPr/>
          </p:nvSpPr>
          <p:spPr>
            <a:xfrm rot="10800000">
              <a:off x="2675442" y="4585083"/>
              <a:ext cx="500164" cy="1012150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Triangle 238"/>
            <p:cNvSpPr/>
            <p:nvPr/>
          </p:nvSpPr>
          <p:spPr>
            <a:xfrm>
              <a:off x="2323796" y="5551008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Triangle 237"/>
            <p:cNvSpPr/>
            <p:nvPr/>
          </p:nvSpPr>
          <p:spPr>
            <a:xfrm>
              <a:off x="3313306" y="5557262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Triangle 66"/>
            <p:cNvSpPr/>
            <p:nvPr/>
          </p:nvSpPr>
          <p:spPr>
            <a:xfrm>
              <a:off x="2867086" y="5601542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96185" y="5038283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264003" y="503193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97582" y="2584452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65400" y="257809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340935" y="5919076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99009" y="5913529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Triangle 237"/>
            <p:cNvSpPr/>
            <p:nvPr/>
          </p:nvSpPr>
          <p:spPr>
            <a:xfrm rot="15370213">
              <a:off x="2754377" y="5648978"/>
              <a:ext cx="639618" cy="108241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917867">
                  <a:moveTo>
                    <a:pt x="2651873" y="4917868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651873" y="49178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Triangle 74"/>
            <p:cNvSpPr/>
            <p:nvPr/>
          </p:nvSpPr>
          <p:spPr>
            <a:xfrm rot="10800000">
              <a:off x="2864590" y="5793603"/>
              <a:ext cx="123085" cy="843515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Triangle 238"/>
            <p:cNvSpPr/>
            <p:nvPr/>
          </p:nvSpPr>
          <p:spPr>
            <a:xfrm rot="10564552">
              <a:off x="2358590" y="5747317"/>
              <a:ext cx="900377" cy="96131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265" h="4066898">
                  <a:moveTo>
                    <a:pt x="2972275" y="4023108"/>
                  </a:moveTo>
                  <a:lnTo>
                    <a:pt x="2" y="-1"/>
                  </a:lnTo>
                  <a:lnTo>
                    <a:pt x="3470264" y="4066896"/>
                  </a:lnTo>
                  <a:lnTo>
                    <a:pt x="2972275" y="4023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953408" y="7259603"/>
              <a:ext cx="1939446" cy="45719"/>
            </a:xfrm>
            <a:prstGeom prst="roundRect">
              <a:avLst/>
            </a:prstGeom>
            <a:pattFill prst="wdUpDiag">
              <a:fgClr>
                <a:schemeClr val="accent2">
                  <a:lumMod val="40000"/>
                  <a:lumOff val="60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Triangle 77"/>
            <p:cNvSpPr/>
            <p:nvPr/>
          </p:nvSpPr>
          <p:spPr>
            <a:xfrm rot="10800000">
              <a:off x="2678492" y="2436641"/>
              <a:ext cx="537116" cy="36527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47000">
                  <a:srgbClr val="92D050">
                    <a:alpha val="70000"/>
                    <a:lumMod val="63000"/>
                  </a:srgbClr>
                </a:gs>
                <a:gs pos="0">
                  <a:srgbClr val="92D050">
                    <a:alpha val="61000"/>
                    <a:lumMod val="67000"/>
                  </a:srgbClr>
                </a:gs>
                <a:gs pos="100000">
                  <a:srgbClr val="92D050">
                    <a:alpha val="70000"/>
                    <a:lumMod val="7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2550749" y="2794000"/>
              <a:ext cx="795083" cy="32009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Trapezoid 10"/>
            <p:cNvSpPr/>
            <p:nvPr/>
          </p:nvSpPr>
          <p:spPr>
            <a:xfrm rot="10800000">
              <a:off x="2362688" y="3498763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riangle 80"/>
            <p:cNvSpPr/>
            <p:nvPr/>
          </p:nvSpPr>
          <p:spPr>
            <a:xfrm rot="10800000">
              <a:off x="2514461" y="1911754"/>
              <a:ext cx="831371" cy="3016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494333" y="2204983"/>
              <a:ext cx="860253" cy="221537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533264" y="1077797"/>
              <a:ext cx="818490" cy="835216"/>
            </a:xfrm>
            <a:prstGeom prst="triangle">
              <a:avLst>
                <a:gd name="adj" fmla="val 51140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Triangle 83"/>
            <p:cNvSpPr/>
            <p:nvPr/>
          </p:nvSpPr>
          <p:spPr>
            <a:xfrm rot="10800000">
              <a:off x="2814001" y="569609"/>
              <a:ext cx="272597" cy="549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2811591" y="292641"/>
              <a:ext cx="273181" cy="281321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">
                  <a:schemeClr val="accent2">
                    <a:lumMod val="45000"/>
                    <a:lumOff val="55000"/>
                    <a:alpha val="49000"/>
                  </a:schemeClr>
                </a:gs>
                <a:gs pos="9000">
                  <a:schemeClr val="accent2">
                    <a:lumMod val="45000"/>
                    <a:lumOff val="55000"/>
                    <a:alpha val="49000"/>
                  </a:schemeClr>
                </a:gs>
                <a:gs pos="100000">
                  <a:srgbClr val="92D050">
                    <a:alpha val="4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Triangle 85"/>
            <p:cNvSpPr/>
            <p:nvPr/>
          </p:nvSpPr>
          <p:spPr>
            <a:xfrm rot="10800000">
              <a:off x="2543903" y="3108726"/>
              <a:ext cx="822227" cy="12263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2241164" y="3234501"/>
              <a:ext cx="1429923" cy="28035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89000">
                  <a:srgbClr val="92D050">
                    <a:alpha val="70000"/>
                    <a:lumMod val="70000"/>
                  </a:srgbClr>
                </a:gs>
                <a:gs pos="0">
                  <a:srgbClr val="92D050">
                    <a:alpha val="70000"/>
                    <a:lumMod val="70000"/>
                  </a:srgbClr>
                </a:gs>
                <a:gs pos="48000">
                  <a:srgbClr val="92D050">
                    <a:alpha val="70000"/>
                    <a:lumMod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2878793" y="4923535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89" name="Oval 29"/>
            <p:cNvSpPr>
              <a:spLocks noChangeArrowheads="1"/>
            </p:cNvSpPr>
            <p:nvPr/>
          </p:nvSpPr>
          <p:spPr bwMode="auto">
            <a:xfrm>
              <a:off x="2703666" y="4918530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90" name="Oval 29"/>
            <p:cNvSpPr>
              <a:spLocks noChangeArrowheads="1"/>
            </p:cNvSpPr>
            <p:nvPr/>
          </p:nvSpPr>
          <p:spPr bwMode="auto">
            <a:xfrm>
              <a:off x="3057534" y="4922323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 rot="10800000">
              <a:off x="1900285" y="4930536"/>
              <a:ext cx="1831163" cy="70517"/>
              <a:chOff x="1941172" y="1913526"/>
              <a:chExt cx="1527049" cy="52841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946635" y="1914928"/>
                <a:ext cx="156139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074763" y="1923353"/>
                <a:ext cx="390348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151832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399987" y="1917196"/>
                <a:ext cx="128016" cy="42524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05118" y="1920647"/>
                <a:ext cx="128016" cy="45720"/>
              </a:xfrm>
              <a:prstGeom prst="rect">
                <a:avLst/>
              </a:prstGeom>
              <a:pattFill prst="pct80">
                <a:fgClr>
                  <a:srgbClr val="0070C0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flipV="1">
                <a:off x="1941173" y="1913526"/>
                <a:ext cx="1527048" cy="92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941172" y="1958014"/>
                <a:ext cx="1527048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9" name="Rectangle 168"/>
          <p:cNvSpPr/>
          <p:nvPr/>
        </p:nvSpPr>
        <p:spPr>
          <a:xfrm>
            <a:off x="410777" y="5535698"/>
            <a:ext cx="1036125" cy="103778"/>
          </a:xfrm>
          <a:prstGeom prst="rect">
            <a:avLst/>
          </a:prstGeom>
          <a:noFill/>
          <a:effectLst>
            <a:glow rad="762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2326611" y="3221389"/>
            <a:ext cx="1967518" cy="3931829"/>
            <a:chOff x="571693" y="2106205"/>
            <a:chExt cx="1999696" cy="3996133"/>
          </a:xfrm>
        </p:grpSpPr>
        <p:sp>
          <p:nvSpPr>
            <p:cNvPr id="171" name="Oval 170"/>
            <p:cNvSpPr/>
            <p:nvPr/>
          </p:nvSpPr>
          <p:spPr>
            <a:xfrm>
              <a:off x="916042" y="4083516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1098554" y="3197294"/>
              <a:ext cx="993862" cy="392409"/>
              <a:chOff x="2658943" y="4394279"/>
              <a:chExt cx="993862" cy="392409"/>
            </a:xfrm>
          </p:grpSpPr>
          <p:sp>
            <p:nvSpPr>
              <p:cNvPr id="228" name="Triangle 238"/>
              <p:cNvSpPr/>
              <p:nvPr/>
            </p:nvSpPr>
            <p:spPr>
              <a:xfrm rot="10800000">
                <a:off x="3009503" y="4394279"/>
                <a:ext cx="643302" cy="386464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0 w 898151"/>
                  <a:gd name="connsiteY0" fmla="*/ 1020771 h 1020771"/>
                  <a:gd name="connsiteX1" fmla="*/ 898151 w 898151"/>
                  <a:gd name="connsiteY1" fmla="*/ 0 h 1020771"/>
                  <a:gd name="connsiteX2" fmla="*/ 475501 w 898151"/>
                  <a:gd name="connsiteY2" fmla="*/ 1020771 h 1020771"/>
                  <a:gd name="connsiteX3" fmla="*/ 0 w 898151"/>
                  <a:gd name="connsiteY3" fmla="*/ 1020771 h 1020771"/>
                  <a:gd name="connsiteX0" fmla="*/ 0 w 475501"/>
                  <a:gd name="connsiteY0" fmla="*/ 372384 h 372384"/>
                  <a:gd name="connsiteX1" fmla="*/ 319533 w 475501"/>
                  <a:gd name="connsiteY1" fmla="*/ 0 h 372384"/>
                  <a:gd name="connsiteX2" fmla="*/ 475501 w 475501"/>
                  <a:gd name="connsiteY2" fmla="*/ 372384 h 372384"/>
                  <a:gd name="connsiteX3" fmla="*/ 0 w 475501"/>
                  <a:gd name="connsiteY3" fmla="*/ 372384 h 372384"/>
                  <a:gd name="connsiteX0" fmla="*/ 0 w 469277"/>
                  <a:gd name="connsiteY0" fmla="*/ 369173 h 372384"/>
                  <a:gd name="connsiteX1" fmla="*/ 313309 w 469277"/>
                  <a:gd name="connsiteY1" fmla="*/ 0 h 372384"/>
                  <a:gd name="connsiteX2" fmla="*/ 469277 w 469277"/>
                  <a:gd name="connsiteY2" fmla="*/ 372384 h 372384"/>
                  <a:gd name="connsiteX3" fmla="*/ 0 w 469277"/>
                  <a:gd name="connsiteY3" fmla="*/ 369173 h 372384"/>
                  <a:gd name="connsiteX0" fmla="*/ 0 w 469277"/>
                  <a:gd name="connsiteY0" fmla="*/ 362750 h 365961"/>
                  <a:gd name="connsiteX1" fmla="*/ 310197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6974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469277"/>
                  <a:gd name="connsiteY0" fmla="*/ 362750 h 365961"/>
                  <a:gd name="connsiteX1" fmla="*/ 254181 w 469277"/>
                  <a:gd name="connsiteY1" fmla="*/ 0 h 365961"/>
                  <a:gd name="connsiteX2" fmla="*/ 469277 w 469277"/>
                  <a:gd name="connsiteY2" fmla="*/ 365961 h 365961"/>
                  <a:gd name="connsiteX3" fmla="*/ 0 w 469277"/>
                  <a:gd name="connsiteY3" fmla="*/ 362750 h 365961"/>
                  <a:gd name="connsiteX0" fmla="*/ 0 w 873470"/>
                  <a:gd name="connsiteY0" fmla="*/ 1033949 h 1037160"/>
                  <a:gd name="connsiteX1" fmla="*/ 873470 w 873470"/>
                  <a:gd name="connsiteY1" fmla="*/ 0 h 1037160"/>
                  <a:gd name="connsiteX2" fmla="*/ 469277 w 873470"/>
                  <a:gd name="connsiteY2" fmla="*/ 1037160 h 1037160"/>
                  <a:gd name="connsiteX3" fmla="*/ 0 w 873470"/>
                  <a:gd name="connsiteY3" fmla="*/ 1033949 h 1037160"/>
                  <a:gd name="connsiteX0" fmla="*/ 0 w 882806"/>
                  <a:gd name="connsiteY0" fmla="*/ 1037160 h 1040371"/>
                  <a:gd name="connsiteX1" fmla="*/ 882806 w 882806"/>
                  <a:gd name="connsiteY1" fmla="*/ 0 h 1040371"/>
                  <a:gd name="connsiteX2" fmla="*/ 469277 w 882806"/>
                  <a:gd name="connsiteY2" fmla="*/ 1040371 h 1040371"/>
                  <a:gd name="connsiteX3" fmla="*/ 0 w 882806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0 w 895254"/>
                  <a:gd name="connsiteY3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261890 w 895254"/>
                  <a:gd name="connsiteY3" fmla="*/ 1033224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0371"/>
                  <a:gd name="connsiteX1" fmla="*/ 895254 w 895254"/>
                  <a:gd name="connsiteY1" fmla="*/ 0 h 1040371"/>
                  <a:gd name="connsiteX2" fmla="*/ 469277 w 895254"/>
                  <a:gd name="connsiteY2" fmla="*/ 1040371 h 1040371"/>
                  <a:gd name="connsiteX3" fmla="*/ 488491 w 895254"/>
                  <a:gd name="connsiteY3" fmla="*/ 638830 h 1040371"/>
                  <a:gd name="connsiteX4" fmla="*/ 0 w 895254"/>
                  <a:gd name="connsiteY4" fmla="*/ 1037160 h 1040371"/>
                  <a:gd name="connsiteX0" fmla="*/ 0 w 895254"/>
                  <a:gd name="connsiteY0" fmla="*/ 1037160 h 1043695"/>
                  <a:gd name="connsiteX1" fmla="*/ 895254 w 895254"/>
                  <a:gd name="connsiteY1" fmla="*/ 0 h 1043695"/>
                  <a:gd name="connsiteX2" fmla="*/ 469277 w 895254"/>
                  <a:gd name="connsiteY2" fmla="*/ 1040371 h 1043695"/>
                  <a:gd name="connsiteX3" fmla="*/ 261890 w 895254"/>
                  <a:gd name="connsiteY3" fmla="*/ 1043695 h 1043695"/>
                  <a:gd name="connsiteX4" fmla="*/ 0 w 895254"/>
                  <a:gd name="connsiteY4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469277 w 895254"/>
                  <a:gd name="connsiteY3" fmla="*/ 1040371 h 1043695"/>
                  <a:gd name="connsiteX4" fmla="*/ 261890 w 895254"/>
                  <a:gd name="connsiteY4" fmla="*/ 1043695 h 1043695"/>
                  <a:gd name="connsiteX5" fmla="*/ 0 w 895254"/>
                  <a:gd name="connsiteY5" fmla="*/ 1037160 h 1043695"/>
                  <a:gd name="connsiteX0" fmla="*/ 0 w 895254"/>
                  <a:gd name="connsiteY0" fmla="*/ 1037160 h 1043695"/>
                  <a:gd name="connsiteX1" fmla="*/ 329532 w 895254"/>
                  <a:gd name="connsiteY1" fmla="*/ 656281 h 1043695"/>
                  <a:gd name="connsiteX2" fmla="*/ 895254 w 895254"/>
                  <a:gd name="connsiteY2" fmla="*/ 0 h 1043695"/>
                  <a:gd name="connsiteX3" fmla="*/ 630538 w 895254"/>
                  <a:gd name="connsiteY3" fmla="*/ 659771 h 1043695"/>
                  <a:gd name="connsiteX4" fmla="*/ 469277 w 895254"/>
                  <a:gd name="connsiteY4" fmla="*/ 1040371 h 1043695"/>
                  <a:gd name="connsiteX5" fmla="*/ 261890 w 895254"/>
                  <a:gd name="connsiteY5" fmla="*/ 1043695 h 1043695"/>
                  <a:gd name="connsiteX6" fmla="*/ 0 w 895254"/>
                  <a:gd name="connsiteY6" fmla="*/ 1037160 h 1043695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499548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1026"/>
                  <a:gd name="connsiteX1" fmla="*/ 329532 w 630538"/>
                  <a:gd name="connsiteY1" fmla="*/ 3612 h 391026"/>
                  <a:gd name="connsiteX2" fmla="*/ 502929 w 630538"/>
                  <a:gd name="connsiteY2" fmla="*/ 0 h 391026"/>
                  <a:gd name="connsiteX3" fmla="*/ 630538 w 630538"/>
                  <a:gd name="connsiteY3" fmla="*/ 7102 h 391026"/>
                  <a:gd name="connsiteX4" fmla="*/ 469277 w 630538"/>
                  <a:gd name="connsiteY4" fmla="*/ 387702 h 391026"/>
                  <a:gd name="connsiteX5" fmla="*/ 261890 w 630538"/>
                  <a:gd name="connsiteY5" fmla="*/ 391026 h 391026"/>
                  <a:gd name="connsiteX6" fmla="*/ 0 w 630538"/>
                  <a:gd name="connsiteY6" fmla="*/ 384491 h 391026"/>
                  <a:gd name="connsiteX0" fmla="*/ 0 w 630538"/>
                  <a:gd name="connsiteY0" fmla="*/ 384491 h 394517"/>
                  <a:gd name="connsiteX1" fmla="*/ 329532 w 630538"/>
                  <a:gd name="connsiteY1" fmla="*/ 3612 h 394517"/>
                  <a:gd name="connsiteX2" fmla="*/ 502929 w 630538"/>
                  <a:gd name="connsiteY2" fmla="*/ 0 h 394517"/>
                  <a:gd name="connsiteX3" fmla="*/ 630538 w 630538"/>
                  <a:gd name="connsiteY3" fmla="*/ 7102 h 394517"/>
                  <a:gd name="connsiteX4" fmla="*/ 469277 w 630538"/>
                  <a:gd name="connsiteY4" fmla="*/ 387702 h 394517"/>
                  <a:gd name="connsiteX5" fmla="*/ 255125 w 630538"/>
                  <a:gd name="connsiteY5" fmla="*/ 394517 h 394517"/>
                  <a:gd name="connsiteX6" fmla="*/ 0 w 630538"/>
                  <a:gd name="connsiteY6" fmla="*/ 384491 h 394517"/>
                  <a:gd name="connsiteX0" fmla="*/ 0 w 630538"/>
                  <a:gd name="connsiteY0" fmla="*/ 380879 h 390905"/>
                  <a:gd name="connsiteX1" fmla="*/ 329532 w 630538"/>
                  <a:gd name="connsiteY1" fmla="*/ 0 h 390905"/>
                  <a:gd name="connsiteX2" fmla="*/ 482637 w 630538"/>
                  <a:gd name="connsiteY2" fmla="*/ 6859 h 390905"/>
                  <a:gd name="connsiteX3" fmla="*/ 630538 w 630538"/>
                  <a:gd name="connsiteY3" fmla="*/ 3490 h 390905"/>
                  <a:gd name="connsiteX4" fmla="*/ 469277 w 630538"/>
                  <a:gd name="connsiteY4" fmla="*/ 384090 h 390905"/>
                  <a:gd name="connsiteX5" fmla="*/ 255125 w 630538"/>
                  <a:gd name="connsiteY5" fmla="*/ 390905 h 390905"/>
                  <a:gd name="connsiteX6" fmla="*/ 0 w 630538"/>
                  <a:gd name="connsiteY6" fmla="*/ 380879 h 39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0538" h="390905">
                    <a:moveTo>
                      <a:pt x="0" y="380879"/>
                    </a:moveTo>
                    <a:lnTo>
                      <a:pt x="329532" y="0"/>
                    </a:lnTo>
                    <a:lnTo>
                      <a:pt x="482637" y="6859"/>
                    </a:lnTo>
                    <a:lnTo>
                      <a:pt x="630538" y="3490"/>
                    </a:lnTo>
                    <a:lnTo>
                      <a:pt x="469277" y="384090"/>
                    </a:lnTo>
                    <a:lnTo>
                      <a:pt x="255125" y="390905"/>
                    </a:lnTo>
                    <a:lnTo>
                      <a:pt x="0" y="38087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92D050">
                      <a:alpha val="70000"/>
                      <a:lumMod val="80000"/>
                      <a:lumOff val="20000"/>
                    </a:srgbClr>
                  </a:gs>
                  <a:gs pos="0">
                    <a:srgbClr val="92D050">
                      <a:alpha val="61000"/>
                      <a:lumMod val="78000"/>
                      <a:lumOff val="22000"/>
                    </a:srgbClr>
                  </a:gs>
                  <a:gs pos="100000">
                    <a:srgbClr val="92D050">
                      <a:alpha val="70000"/>
                      <a:lumMod val="81000"/>
                      <a:lumOff val="19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Triangle 237"/>
              <p:cNvSpPr/>
              <p:nvPr/>
            </p:nvSpPr>
            <p:spPr>
              <a:xfrm rot="10800000">
                <a:off x="2658943" y="4394811"/>
                <a:ext cx="661111" cy="391877"/>
              </a:xfrm>
              <a:custGeom>
                <a:avLst/>
                <a:gdLst>
                  <a:gd name="connsiteX0" fmla="*/ 0 w 475501"/>
                  <a:gd name="connsiteY0" fmla="*/ 541346 h 541346"/>
                  <a:gd name="connsiteX1" fmla="*/ 237751 w 475501"/>
                  <a:gd name="connsiteY1" fmla="*/ 0 h 541346"/>
                  <a:gd name="connsiteX2" fmla="*/ 475501 w 475501"/>
                  <a:gd name="connsiteY2" fmla="*/ 541346 h 541346"/>
                  <a:gd name="connsiteX3" fmla="*/ 0 w 475501"/>
                  <a:gd name="connsiteY3" fmla="*/ 541346 h 541346"/>
                  <a:gd name="connsiteX0" fmla="*/ 431552 w 907053"/>
                  <a:gd name="connsiteY0" fmla="*/ 1040966 h 1040966"/>
                  <a:gd name="connsiteX1" fmla="*/ 0 w 907053"/>
                  <a:gd name="connsiteY1" fmla="*/ 0 h 1040966"/>
                  <a:gd name="connsiteX2" fmla="*/ 907053 w 907053"/>
                  <a:gd name="connsiteY2" fmla="*/ 1040966 h 1040966"/>
                  <a:gd name="connsiteX3" fmla="*/ 431552 w 907053"/>
                  <a:gd name="connsiteY3" fmla="*/ 1040966 h 1040966"/>
                  <a:gd name="connsiteX0" fmla="*/ 426839 w 902340"/>
                  <a:gd name="connsiteY0" fmla="*/ 1050393 h 1050393"/>
                  <a:gd name="connsiteX1" fmla="*/ 0 w 902340"/>
                  <a:gd name="connsiteY1" fmla="*/ 0 h 1050393"/>
                  <a:gd name="connsiteX2" fmla="*/ 902340 w 902340"/>
                  <a:gd name="connsiteY2" fmla="*/ 1050393 h 1050393"/>
                  <a:gd name="connsiteX3" fmla="*/ 426839 w 902340"/>
                  <a:gd name="connsiteY3" fmla="*/ 1050393 h 1050393"/>
                  <a:gd name="connsiteX0" fmla="*/ 388739 w 902340"/>
                  <a:gd name="connsiteY0" fmla="*/ 1053568 h 1053568"/>
                  <a:gd name="connsiteX1" fmla="*/ 0 w 902340"/>
                  <a:gd name="connsiteY1" fmla="*/ 0 h 1053568"/>
                  <a:gd name="connsiteX2" fmla="*/ 902340 w 902340"/>
                  <a:gd name="connsiteY2" fmla="*/ 1050393 h 1053568"/>
                  <a:gd name="connsiteX3" fmla="*/ 388739 w 902340"/>
                  <a:gd name="connsiteY3" fmla="*/ 1053568 h 1053568"/>
                  <a:gd name="connsiteX0" fmla="*/ 420489 w 934090"/>
                  <a:gd name="connsiteY0" fmla="*/ 1018643 h 1018643"/>
                  <a:gd name="connsiteX1" fmla="*/ 0 w 934090"/>
                  <a:gd name="connsiteY1" fmla="*/ 0 h 1018643"/>
                  <a:gd name="connsiteX2" fmla="*/ 934090 w 934090"/>
                  <a:gd name="connsiteY2" fmla="*/ 1015468 h 1018643"/>
                  <a:gd name="connsiteX3" fmla="*/ 420489 w 934090"/>
                  <a:gd name="connsiteY3" fmla="*/ 1018643 h 1018643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4139 w 927740"/>
                  <a:gd name="connsiteY0" fmla="*/ 1009118 h 1009118"/>
                  <a:gd name="connsiteX1" fmla="*/ 0 w 927740"/>
                  <a:gd name="connsiteY1" fmla="*/ 0 h 1009118"/>
                  <a:gd name="connsiteX2" fmla="*/ 927740 w 927740"/>
                  <a:gd name="connsiteY2" fmla="*/ 1005943 h 1009118"/>
                  <a:gd name="connsiteX3" fmla="*/ 414139 w 927740"/>
                  <a:gd name="connsiteY3" fmla="*/ 1009118 h 1009118"/>
                  <a:gd name="connsiteX0" fmla="*/ 410964 w 927740"/>
                  <a:gd name="connsiteY0" fmla="*/ 1015468 h 1015468"/>
                  <a:gd name="connsiteX1" fmla="*/ 0 w 927740"/>
                  <a:gd name="connsiteY1" fmla="*/ 0 h 1015468"/>
                  <a:gd name="connsiteX2" fmla="*/ 927740 w 927740"/>
                  <a:gd name="connsiteY2" fmla="*/ 1005943 h 1015468"/>
                  <a:gd name="connsiteX3" fmla="*/ 410964 w 927740"/>
                  <a:gd name="connsiteY3" fmla="*/ 1015468 h 1015468"/>
                  <a:gd name="connsiteX0" fmla="*/ 0 w 516776"/>
                  <a:gd name="connsiteY0" fmla="*/ 383872 h 383872"/>
                  <a:gd name="connsiteX1" fmla="*/ 154644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87277 h 387277"/>
                  <a:gd name="connsiteX1" fmla="*/ 180228 w 516776"/>
                  <a:gd name="connsiteY1" fmla="*/ 0 h 387277"/>
                  <a:gd name="connsiteX2" fmla="*/ 516776 w 516776"/>
                  <a:gd name="connsiteY2" fmla="*/ 377752 h 387277"/>
                  <a:gd name="connsiteX3" fmla="*/ 0 w 516776"/>
                  <a:gd name="connsiteY3" fmla="*/ 387277 h 387277"/>
                  <a:gd name="connsiteX0" fmla="*/ 0 w 516776"/>
                  <a:gd name="connsiteY0" fmla="*/ 383872 h 383872"/>
                  <a:gd name="connsiteX1" fmla="*/ 244189 w 516776"/>
                  <a:gd name="connsiteY1" fmla="*/ 0 h 383872"/>
                  <a:gd name="connsiteX2" fmla="*/ 516776 w 516776"/>
                  <a:gd name="connsiteY2" fmla="*/ 374347 h 383872"/>
                  <a:gd name="connsiteX3" fmla="*/ 0 w 516776"/>
                  <a:gd name="connsiteY3" fmla="*/ 383872 h 383872"/>
                  <a:gd name="connsiteX0" fmla="*/ 0 w 516776"/>
                  <a:gd name="connsiteY0" fmla="*/ 390682 h 390682"/>
                  <a:gd name="connsiteX1" fmla="*/ 221803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0 w 516776"/>
                  <a:gd name="connsiteY0" fmla="*/ 394087 h 394087"/>
                  <a:gd name="connsiteX1" fmla="*/ 231397 w 516776"/>
                  <a:gd name="connsiteY1" fmla="*/ 0 h 394087"/>
                  <a:gd name="connsiteX2" fmla="*/ 516776 w 516776"/>
                  <a:gd name="connsiteY2" fmla="*/ 384562 h 394087"/>
                  <a:gd name="connsiteX3" fmla="*/ 0 w 516776"/>
                  <a:gd name="connsiteY3" fmla="*/ 394087 h 394087"/>
                  <a:gd name="connsiteX0" fmla="*/ 0 w 516776"/>
                  <a:gd name="connsiteY0" fmla="*/ 390682 h 390682"/>
                  <a:gd name="connsiteX1" fmla="*/ 240991 w 516776"/>
                  <a:gd name="connsiteY1" fmla="*/ 0 h 390682"/>
                  <a:gd name="connsiteX2" fmla="*/ 516776 w 516776"/>
                  <a:gd name="connsiteY2" fmla="*/ 381157 h 390682"/>
                  <a:gd name="connsiteX3" fmla="*/ 0 w 516776"/>
                  <a:gd name="connsiteY3" fmla="*/ 390682 h 390682"/>
                  <a:gd name="connsiteX0" fmla="*/ 424201 w 940977"/>
                  <a:gd name="connsiteY0" fmla="*/ 1126128 h 1126128"/>
                  <a:gd name="connsiteX1" fmla="*/ 0 w 940977"/>
                  <a:gd name="connsiteY1" fmla="*/ 0 h 1126128"/>
                  <a:gd name="connsiteX2" fmla="*/ 940977 w 940977"/>
                  <a:gd name="connsiteY2" fmla="*/ 1116603 h 1126128"/>
                  <a:gd name="connsiteX3" fmla="*/ 424201 w 940977"/>
                  <a:gd name="connsiteY3" fmla="*/ 1126128 h 1126128"/>
                  <a:gd name="connsiteX0" fmla="*/ 427399 w 944175"/>
                  <a:gd name="connsiteY0" fmla="*/ 1143152 h 1143152"/>
                  <a:gd name="connsiteX1" fmla="*/ 0 w 944175"/>
                  <a:gd name="connsiteY1" fmla="*/ 0 h 1143152"/>
                  <a:gd name="connsiteX2" fmla="*/ 944175 w 944175"/>
                  <a:gd name="connsiteY2" fmla="*/ 1133627 h 1143152"/>
                  <a:gd name="connsiteX3" fmla="*/ 427399 w 944175"/>
                  <a:gd name="connsiteY3" fmla="*/ 1143152 h 1143152"/>
                  <a:gd name="connsiteX0" fmla="*/ 427399 w 944175"/>
                  <a:gd name="connsiteY0" fmla="*/ 1146557 h 1146557"/>
                  <a:gd name="connsiteX1" fmla="*/ 0 w 944175"/>
                  <a:gd name="connsiteY1" fmla="*/ 0 h 1146557"/>
                  <a:gd name="connsiteX2" fmla="*/ 944175 w 944175"/>
                  <a:gd name="connsiteY2" fmla="*/ 1137032 h 1146557"/>
                  <a:gd name="connsiteX3" fmla="*/ 427399 w 944175"/>
                  <a:gd name="connsiteY3" fmla="*/ 1146557 h 1146557"/>
                  <a:gd name="connsiteX0" fmla="*/ 414607 w 931383"/>
                  <a:gd name="connsiteY0" fmla="*/ 1119318 h 1119318"/>
                  <a:gd name="connsiteX1" fmla="*/ 0 w 931383"/>
                  <a:gd name="connsiteY1" fmla="*/ 0 h 1119318"/>
                  <a:gd name="connsiteX2" fmla="*/ 931383 w 931383"/>
                  <a:gd name="connsiteY2" fmla="*/ 1109793 h 1119318"/>
                  <a:gd name="connsiteX3" fmla="*/ 414607 w 931383"/>
                  <a:gd name="connsiteY3" fmla="*/ 1119318 h 1119318"/>
                  <a:gd name="connsiteX0" fmla="*/ 411409 w 928185"/>
                  <a:gd name="connsiteY0" fmla="*/ 1109103 h 1109103"/>
                  <a:gd name="connsiteX1" fmla="*/ 0 w 928185"/>
                  <a:gd name="connsiteY1" fmla="*/ 0 h 1109103"/>
                  <a:gd name="connsiteX2" fmla="*/ 928185 w 928185"/>
                  <a:gd name="connsiteY2" fmla="*/ 1099578 h 1109103"/>
                  <a:gd name="connsiteX3" fmla="*/ 411409 w 928185"/>
                  <a:gd name="connsiteY3" fmla="*/ 1109103 h 1109103"/>
                  <a:gd name="connsiteX0" fmla="*/ 421003 w 937779"/>
                  <a:gd name="connsiteY0" fmla="*/ 1112508 h 1112508"/>
                  <a:gd name="connsiteX1" fmla="*/ 0 w 937779"/>
                  <a:gd name="connsiteY1" fmla="*/ 0 h 1112508"/>
                  <a:gd name="connsiteX2" fmla="*/ 937779 w 937779"/>
                  <a:gd name="connsiteY2" fmla="*/ 1102983 h 1112508"/>
                  <a:gd name="connsiteX3" fmla="*/ 421003 w 937779"/>
                  <a:gd name="connsiteY3" fmla="*/ 1112508 h 1112508"/>
                  <a:gd name="connsiteX0" fmla="*/ 414607 w 931383"/>
                  <a:gd name="connsiteY0" fmla="*/ 1115913 h 1115913"/>
                  <a:gd name="connsiteX1" fmla="*/ 0 w 931383"/>
                  <a:gd name="connsiteY1" fmla="*/ 0 h 1115913"/>
                  <a:gd name="connsiteX2" fmla="*/ 931383 w 931383"/>
                  <a:gd name="connsiteY2" fmla="*/ 1106388 h 1115913"/>
                  <a:gd name="connsiteX3" fmla="*/ 414607 w 931383"/>
                  <a:gd name="connsiteY3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931383 w 931383"/>
                  <a:gd name="connsiteY3" fmla="*/ 1106388 h 1115913"/>
                  <a:gd name="connsiteX4" fmla="*/ 414607 w 931383"/>
                  <a:gd name="connsiteY4" fmla="*/ 1115913 h 1115913"/>
                  <a:gd name="connsiteX0" fmla="*/ 414607 w 931383"/>
                  <a:gd name="connsiteY0" fmla="*/ 1115913 h 1115913"/>
                  <a:gd name="connsiteX1" fmla="*/ 265475 w 931383"/>
                  <a:gd name="connsiteY1" fmla="*/ 702043 h 1115913"/>
                  <a:gd name="connsiteX2" fmla="*/ 0 w 931383"/>
                  <a:gd name="connsiteY2" fmla="*/ 0 h 1115913"/>
                  <a:gd name="connsiteX3" fmla="*/ 599133 w 931383"/>
                  <a:gd name="connsiteY3" fmla="*/ 702043 h 1115913"/>
                  <a:gd name="connsiteX4" fmla="*/ 931383 w 931383"/>
                  <a:gd name="connsiteY4" fmla="*/ 1106388 h 1115913"/>
                  <a:gd name="connsiteX5" fmla="*/ 414607 w 931383"/>
                  <a:gd name="connsiteY5" fmla="*/ 1115913 h 1115913"/>
                  <a:gd name="connsiteX0" fmla="*/ 149132 w 665908"/>
                  <a:gd name="connsiteY0" fmla="*/ 420245 h 420245"/>
                  <a:gd name="connsiteX1" fmla="*/ 0 w 665908"/>
                  <a:gd name="connsiteY1" fmla="*/ 6375 h 420245"/>
                  <a:gd name="connsiteX2" fmla="*/ 175927 w 665908"/>
                  <a:gd name="connsiteY2" fmla="*/ 0 h 420245"/>
                  <a:gd name="connsiteX3" fmla="*/ 333658 w 665908"/>
                  <a:gd name="connsiteY3" fmla="*/ 6375 h 420245"/>
                  <a:gd name="connsiteX4" fmla="*/ 665908 w 665908"/>
                  <a:gd name="connsiteY4" fmla="*/ 410720 h 420245"/>
                  <a:gd name="connsiteX5" fmla="*/ 149132 w 665908"/>
                  <a:gd name="connsiteY5" fmla="*/ 420245 h 4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5908" h="420245">
                    <a:moveTo>
                      <a:pt x="149132" y="420245"/>
                    </a:moveTo>
                    <a:lnTo>
                      <a:pt x="0" y="6375"/>
                    </a:lnTo>
                    <a:lnTo>
                      <a:pt x="175927" y="0"/>
                    </a:lnTo>
                    <a:lnTo>
                      <a:pt x="333658" y="6375"/>
                    </a:lnTo>
                    <a:lnTo>
                      <a:pt x="665908" y="410720"/>
                    </a:lnTo>
                    <a:lnTo>
                      <a:pt x="149132" y="42024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6000"/>
                      <a:lumOff val="14000"/>
                    </a:schemeClr>
                  </a:gs>
                  <a:gs pos="47000">
                    <a:srgbClr val="FF0000">
                      <a:alpha val="61000"/>
                    </a:srgbClr>
                  </a:gs>
                  <a:gs pos="0">
                    <a:srgbClr val="FF0000">
                      <a:alpha val="60000"/>
                    </a:srgbClr>
                  </a:gs>
                  <a:gs pos="100000">
                    <a:srgbClr val="FF0000">
                      <a:alpha val="6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3" name="Oval 172"/>
            <p:cNvSpPr/>
            <p:nvPr/>
          </p:nvSpPr>
          <p:spPr>
            <a:xfrm>
              <a:off x="909075" y="5218939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4" name="Oval 173"/>
            <p:cNvSpPr/>
            <p:nvPr/>
          </p:nvSpPr>
          <p:spPr>
            <a:xfrm>
              <a:off x="909075" y="4907039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728693" y="5696534"/>
              <a:ext cx="1728550" cy="405804"/>
              <a:chOff x="2138321" y="6898769"/>
              <a:chExt cx="1518326" cy="405804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2138321" y="6898769"/>
                <a:ext cx="1518326" cy="40580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2680488" y="7034069"/>
                <a:ext cx="421828" cy="1352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2845682" y="7085932"/>
                <a:ext cx="91440" cy="3657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6" name="Rounded Rectangle 175"/>
            <p:cNvSpPr/>
            <p:nvPr/>
          </p:nvSpPr>
          <p:spPr>
            <a:xfrm>
              <a:off x="969738" y="2621774"/>
              <a:ext cx="1311866" cy="45720"/>
            </a:xfrm>
            <a:prstGeom prst="roundRect">
              <a:avLst/>
            </a:pr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920840" y="4197898"/>
              <a:ext cx="1311866" cy="4571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Oval 177"/>
            <p:cNvSpPr/>
            <p:nvPr/>
          </p:nvSpPr>
          <p:spPr>
            <a:xfrm>
              <a:off x="1001889" y="3165855"/>
              <a:ext cx="12128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9" name="Line 10"/>
            <p:cNvSpPr>
              <a:spLocks noChangeShapeType="1"/>
            </p:cNvSpPr>
            <p:nvPr/>
          </p:nvSpPr>
          <p:spPr bwMode="auto">
            <a:xfrm>
              <a:off x="1353403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0" name="Line 11"/>
            <p:cNvSpPr>
              <a:spLocks noChangeShapeType="1"/>
            </p:cNvSpPr>
            <p:nvPr/>
          </p:nvSpPr>
          <p:spPr bwMode="auto">
            <a:xfrm>
              <a:off x="1600598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1" name="Line 12"/>
            <p:cNvSpPr>
              <a:spLocks noChangeShapeType="1"/>
            </p:cNvSpPr>
            <p:nvPr/>
          </p:nvSpPr>
          <p:spPr bwMode="auto">
            <a:xfrm>
              <a:off x="1847016" y="2656986"/>
              <a:ext cx="0" cy="55294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2" name="Line 14"/>
            <p:cNvSpPr>
              <a:spLocks noChangeShapeType="1"/>
            </p:cNvSpPr>
            <p:nvPr/>
          </p:nvSpPr>
          <p:spPr bwMode="auto">
            <a:xfrm flipH="1">
              <a:off x="1101543" y="2656986"/>
              <a:ext cx="248750" cy="54820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16042" y="4359752"/>
              <a:ext cx="1371600" cy="774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84" name="Line 23"/>
            <p:cNvSpPr>
              <a:spLocks noChangeShapeType="1"/>
            </p:cNvSpPr>
            <p:nvPr/>
          </p:nvSpPr>
          <p:spPr bwMode="auto">
            <a:xfrm flipH="1">
              <a:off x="1595921" y="3223181"/>
              <a:ext cx="0" cy="2697092"/>
            </a:xfrm>
            <a:prstGeom prst="line">
              <a:avLst/>
            </a:prstGeom>
            <a:noFill/>
            <a:ln w="127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5" name="Line 25"/>
            <p:cNvSpPr>
              <a:spLocks noChangeShapeType="1"/>
            </p:cNvSpPr>
            <p:nvPr/>
          </p:nvSpPr>
          <p:spPr bwMode="auto">
            <a:xfrm>
              <a:off x="1324773" y="5262007"/>
              <a:ext cx="905790" cy="645019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6" name="Line 25"/>
            <p:cNvSpPr>
              <a:spLocks noChangeShapeType="1"/>
            </p:cNvSpPr>
            <p:nvPr/>
          </p:nvSpPr>
          <p:spPr bwMode="auto">
            <a:xfrm flipV="1">
              <a:off x="922543" y="5255211"/>
              <a:ext cx="989462" cy="61523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121596" y="3800156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121596" y="3965844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968430" y="3801232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968430" y="3966920"/>
              <a:ext cx="112850" cy="95748"/>
            </a:xfrm>
            <a:prstGeom prst="rect">
              <a:avLst/>
            </a:prstGeom>
            <a:pattFill prst="plaid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Triangle 190"/>
            <p:cNvSpPr/>
            <p:nvPr/>
          </p:nvSpPr>
          <p:spPr>
            <a:xfrm>
              <a:off x="1607547" y="2663701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2" name="Triangle 191"/>
            <p:cNvSpPr/>
            <p:nvPr/>
          </p:nvSpPr>
          <p:spPr>
            <a:xfrm>
              <a:off x="1366322" y="2657629"/>
              <a:ext cx="475501" cy="54134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Triangle 192"/>
            <p:cNvSpPr/>
            <p:nvPr/>
          </p:nvSpPr>
          <p:spPr>
            <a:xfrm>
              <a:off x="1106634" y="2657269"/>
              <a:ext cx="498646" cy="549342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Triangle 66"/>
            <p:cNvSpPr/>
            <p:nvPr/>
          </p:nvSpPr>
          <p:spPr>
            <a:xfrm rot="10800000">
              <a:off x="1346850" y="3203173"/>
              <a:ext cx="500164" cy="386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386675">
                  <a:moveTo>
                    <a:pt x="0" y="386675"/>
                  </a:moveTo>
                  <a:lnTo>
                    <a:pt x="89506" y="231"/>
                  </a:lnTo>
                  <a:lnTo>
                    <a:pt x="237382" y="0"/>
                  </a:lnTo>
                  <a:lnTo>
                    <a:pt x="413356" y="231"/>
                  </a:lnTo>
                  <a:lnTo>
                    <a:pt x="500164" y="386675"/>
                  </a:lnTo>
                  <a:lnTo>
                    <a:pt x="0" y="386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Triangle 238"/>
            <p:cNvSpPr/>
            <p:nvPr/>
          </p:nvSpPr>
          <p:spPr>
            <a:xfrm>
              <a:off x="995204" y="4169099"/>
              <a:ext cx="226954" cy="23163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151" h="1020771">
                  <a:moveTo>
                    <a:pt x="0" y="1020771"/>
                  </a:moveTo>
                  <a:lnTo>
                    <a:pt x="898151" y="0"/>
                  </a:lnTo>
                  <a:lnTo>
                    <a:pt x="475501" y="1020771"/>
                  </a:lnTo>
                  <a:lnTo>
                    <a:pt x="0" y="10207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Triangle 237"/>
            <p:cNvSpPr/>
            <p:nvPr/>
          </p:nvSpPr>
          <p:spPr>
            <a:xfrm>
              <a:off x="1984714" y="4175353"/>
              <a:ext cx="212338" cy="22514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40" h="1015468">
                  <a:moveTo>
                    <a:pt x="410964" y="1015468"/>
                  </a:moveTo>
                  <a:lnTo>
                    <a:pt x="0" y="0"/>
                  </a:lnTo>
                  <a:lnTo>
                    <a:pt x="927740" y="1005943"/>
                  </a:lnTo>
                  <a:lnTo>
                    <a:pt x="410964" y="1015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Triangle 196"/>
            <p:cNvSpPr/>
            <p:nvPr/>
          </p:nvSpPr>
          <p:spPr>
            <a:xfrm>
              <a:off x="1538494" y="4219633"/>
              <a:ext cx="114773" cy="195438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167593" y="3656374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935411" y="3650021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012343" y="4537167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070417" y="4531620"/>
              <a:ext cx="112850" cy="95748"/>
            </a:xfrm>
            <a:prstGeom prst="rect">
              <a:avLst/>
            </a:prstGeom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Triangle 237"/>
            <p:cNvSpPr/>
            <p:nvPr/>
          </p:nvSpPr>
          <p:spPr>
            <a:xfrm rot="15370213">
              <a:off x="1674446" y="4152840"/>
              <a:ext cx="240355" cy="875551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3122027 w 3472785"/>
                <a:gd name="connsiteY0" fmla="*/ 4163049 h 4163051"/>
                <a:gd name="connsiteX1" fmla="*/ -6 w 3472785"/>
                <a:gd name="connsiteY1" fmla="*/ -1 h 4163051"/>
                <a:gd name="connsiteX2" fmla="*/ 3472785 w 3472785"/>
                <a:gd name="connsiteY2" fmla="*/ 3645104 h 4163051"/>
                <a:gd name="connsiteX3" fmla="*/ 3122027 w 3472785"/>
                <a:gd name="connsiteY3" fmla="*/ 4163049 h 416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2785" h="4163051">
                  <a:moveTo>
                    <a:pt x="3122027" y="4163049"/>
                  </a:moveTo>
                  <a:lnTo>
                    <a:pt x="-6" y="-1"/>
                  </a:lnTo>
                  <a:lnTo>
                    <a:pt x="3472785" y="3645104"/>
                  </a:lnTo>
                  <a:lnTo>
                    <a:pt x="3122027" y="4163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Triangle 202"/>
            <p:cNvSpPr/>
            <p:nvPr/>
          </p:nvSpPr>
          <p:spPr>
            <a:xfrm rot="10800000">
              <a:off x="1535994" y="4411692"/>
              <a:ext cx="119913" cy="39077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Triangle 238"/>
            <p:cNvSpPr/>
            <p:nvPr/>
          </p:nvSpPr>
          <p:spPr>
            <a:xfrm rot="10564552">
              <a:off x="1013569" y="4370294"/>
              <a:ext cx="774159" cy="47694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208849 w 2524931"/>
                <a:gd name="connsiteY0" fmla="*/ 5403203 h 5464907"/>
                <a:gd name="connsiteX1" fmla="*/ 0 w 2524931"/>
                <a:gd name="connsiteY1" fmla="*/ 4 h 5464907"/>
                <a:gd name="connsiteX2" fmla="*/ 2524930 w 2524931"/>
                <a:gd name="connsiteY2" fmla="*/ 5464905 h 5464907"/>
                <a:gd name="connsiteX3" fmla="*/ 2208849 w 2524931"/>
                <a:gd name="connsiteY3" fmla="*/ 5403203 h 5464907"/>
                <a:gd name="connsiteX0" fmla="*/ 2091304 w 2407386"/>
                <a:gd name="connsiteY0" fmla="*/ 5042487 h 5104191"/>
                <a:gd name="connsiteX1" fmla="*/ 0 w 2407386"/>
                <a:gd name="connsiteY1" fmla="*/ 1 h 5104191"/>
                <a:gd name="connsiteX2" fmla="*/ 2407385 w 2407386"/>
                <a:gd name="connsiteY2" fmla="*/ 5104189 h 5104191"/>
                <a:gd name="connsiteX3" fmla="*/ 2091304 w 2407386"/>
                <a:gd name="connsiteY3" fmla="*/ 5042487 h 5104191"/>
                <a:gd name="connsiteX0" fmla="*/ 2016905 w 2332987"/>
                <a:gd name="connsiteY0" fmla="*/ 4924956 h 4986660"/>
                <a:gd name="connsiteX1" fmla="*/ -1 w 2332987"/>
                <a:gd name="connsiteY1" fmla="*/ -2 h 4986660"/>
                <a:gd name="connsiteX2" fmla="*/ 2332986 w 2332987"/>
                <a:gd name="connsiteY2" fmla="*/ 4986658 h 4986660"/>
                <a:gd name="connsiteX3" fmla="*/ 2016905 w 2332987"/>
                <a:gd name="connsiteY3" fmla="*/ 4924956 h 49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2987" h="4986660">
                  <a:moveTo>
                    <a:pt x="2016905" y="4924956"/>
                  </a:moveTo>
                  <a:lnTo>
                    <a:pt x="-1" y="-2"/>
                  </a:lnTo>
                  <a:lnTo>
                    <a:pt x="2332986" y="4986658"/>
                  </a:lnTo>
                  <a:lnTo>
                    <a:pt x="2016905" y="49249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Rounded Rectangle 602"/>
            <p:cNvSpPr/>
            <p:nvPr/>
          </p:nvSpPr>
          <p:spPr>
            <a:xfrm>
              <a:off x="582156" y="5817363"/>
              <a:ext cx="1989233" cy="166596"/>
            </a:xfrm>
            <a:custGeom>
              <a:avLst/>
              <a:gdLst>
                <a:gd name="connsiteX0" fmla="*/ 0 w 2544317"/>
                <a:gd name="connsiteY0" fmla="*/ 9997 h 59978"/>
                <a:gd name="connsiteX1" fmla="*/ 9997 w 2544317"/>
                <a:gd name="connsiteY1" fmla="*/ 0 h 59978"/>
                <a:gd name="connsiteX2" fmla="*/ 2534320 w 2544317"/>
                <a:gd name="connsiteY2" fmla="*/ 0 h 59978"/>
                <a:gd name="connsiteX3" fmla="*/ 2544317 w 2544317"/>
                <a:gd name="connsiteY3" fmla="*/ 9997 h 59978"/>
                <a:gd name="connsiteX4" fmla="*/ 2544317 w 2544317"/>
                <a:gd name="connsiteY4" fmla="*/ 49981 h 59978"/>
                <a:gd name="connsiteX5" fmla="*/ 2534320 w 2544317"/>
                <a:gd name="connsiteY5" fmla="*/ 59978 h 59978"/>
                <a:gd name="connsiteX6" fmla="*/ 9997 w 2544317"/>
                <a:gd name="connsiteY6" fmla="*/ 59978 h 59978"/>
                <a:gd name="connsiteX7" fmla="*/ 0 w 2544317"/>
                <a:gd name="connsiteY7" fmla="*/ 49981 h 59978"/>
                <a:gd name="connsiteX8" fmla="*/ 0 w 2544317"/>
                <a:gd name="connsiteY8" fmla="*/ 9997 h 59978"/>
                <a:gd name="connsiteX0" fmla="*/ 0 w 2609631"/>
                <a:gd name="connsiteY0" fmla="*/ 152550 h 202531"/>
                <a:gd name="connsiteX1" fmla="*/ 9997 w 2609631"/>
                <a:gd name="connsiteY1" fmla="*/ 142553 h 202531"/>
                <a:gd name="connsiteX2" fmla="*/ 2534320 w 2609631"/>
                <a:gd name="connsiteY2" fmla="*/ 142553 h 202531"/>
                <a:gd name="connsiteX3" fmla="*/ 2609631 w 2609631"/>
                <a:gd name="connsiteY3" fmla="*/ 150 h 202531"/>
                <a:gd name="connsiteX4" fmla="*/ 2544317 w 2609631"/>
                <a:gd name="connsiteY4" fmla="*/ 192534 h 202531"/>
                <a:gd name="connsiteX5" fmla="*/ 2534320 w 2609631"/>
                <a:gd name="connsiteY5" fmla="*/ 202531 h 202531"/>
                <a:gd name="connsiteX6" fmla="*/ 9997 w 2609631"/>
                <a:gd name="connsiteY6" fmla="*/ 202531 h 202531"/>
                <a:gd name="connsiteX7" fmla="*/ 0 w 2609631"/>
                <a:gd name="connsiteY7" fmla="*/ 192534 h 202531"/>
                <a:gd name="connsiteX8" fmla="*/ 0 w 2609631"/>
                <a:gd name="connsiteY8" fmla="*/ 152550 h 202531"/>
                <a:gd name="connsiteX0" fmla="*/ 0 w 2609631"/>
                <a:gd name="connsiteY0" fmla="*/ 155840 h 205821"/>
                <a:gd name="connsiteX1" fmla="*/ 9997 w 2609631"/>
                <a:gd name="connsiteY1" fmla="*/ 145843 h 205821"/>
                <a:gd name="connsiteX2" fmla="*/ 2592378 w 2609631"/>
                <a:gd name="connsiteY2" fmla="*/ 699 h 205821"/>
                <a:gd name="connsiteX3" fmla="*/ 2609631 w 2609631"/>
                <a:gd name="connsiteY3" fmla="*/ 3440 h 205821"/>
                <a:gd name="connsiteX4" fmla="*/ 2544317 w 2609631"/>
                <a:gd name="connsiteY4" fmla="*/ 195824 h 205821"/>
                <a:gd name="connsiteX5" fmla="*/ 2534320 w 2609631"/>
                <a:gd name="connsiteY5" fmla="*/ 205821 h 205821"/>
                <a:gd name="connsiteX6" fmla="*/ 9997 w 2609631"/>
                <a:gd name="connsiteY6" fmla="*/ 205821 h 205821"/>
                <a:gd name="connsiteX7" fmla="*/ 0 w 2609631"/>
                <a:gd name="connsiteY7" fmla="*/ 195824 h 205821"/>
                <a:gd name="connsiteX8" fmla="*/ 0 w 2609631"/>
                <a:gd name="connsiteY8" fmla="*/ 155840 h 205821"/>
                <a:gd name="connsiteX0" fmla="*/ 58057 w 2609631"/>
                <a:gd name="connsiteY0" fmla="*/ 117 h 246041"/>
                <a:gd name="connsiteX1" fmla="*/ 9997 w 2609631"/>
                <a:gd name="connsiteY1" fmla="*/ 186063 h 246041"/>
                <a:gd name="connsiteX2" fmla="*/ 2592378 w 2609631"/>
                <a:gd name="connsiteY2" fmla="*/ 40919 h 246041"/>
                <a:gd name="connsiteX3" fmla="*/ 2609631 w 2609631"/>
                <a:gd name="connsiteY3" fmla="*/ 43660 h 246041"/>
                <a:gd name="connsiteX4" fmla="*/ 2544317 w 2609631"/>
                <a:gd name="connsiteY4" fmla="*/ 236044 h 246041"/>
                <a:gd name="connsiteX5" fmla="*/ 2534320 w 2609631"/>
                <a:gd name="connsiteY5" fmla="*/ 246041 h 246041"/>
                <a:gd name="connsiteX6" fmla="*/ 9997 w 2609631"/>
                <a:gd name="connsiteY6" fmla="*/ 246041 h 246041"/>
                <a:gd name="connsiteX7" fmla="*/ 0 w 2609631"/>
                <a:gd name="connsiteY7" fmla="*/ 236044 h 246041"/>
                <a:gd name="connsiteX8" fmla="*/ 58057 w 2609631"/>
                <a:gd name="connsiteY8" fmla="*/ 117 h 246041"/>
                <a:gd name="connsiteX0" fmla="*/ 58057 w 2609631"/>
                <a:gd name="connsiteY0" fmla="*/ 457 h 246381"/>
                <a:gd name="connsiteX1" fmla="*/ 162397 w 2609631"/>
                <a:gd name="connsiteY1" fmla="*/ 41260 h 246381"/>
                <a:gd name="connsiteX2" fmla="*/ 2592378 w 2609631"/>
                <a:gd name="connsiteY2" fmla="*/ 41259 h 246381"/>
                <a:gd name="connsiteX3" fmla="*/ 2609631 w 2609631"/>
                <a:gd name="connsiteY3" fmla="*/ 44000 h 246381"/>
                <a:gd name="connsiteX4" fmla="*/ 2544317 w 2609631"/>
                <a:gd name="connsiteY4" fmla="*/ 236384 h 246381"/>
                <a:gd name="connsiteX5" fmla="*/ 2534320 w 2609631"/>
                <a:gd name="connsiteY5" fmla="*/ 246381 h 246381"/>
                <a:gd name="connsiteX6" fmla="*/ 9997 w 2609631"/>
                <a:gd name="connsiteY6" fmla="*/ 246381 h 246381"/>
                <a:gd name="connsiteX7" fmla="*/ 0 w 2609631"/>
                <a:gd name="connsiteY7" fmla="*/ 236384 h 246381"/>
                <a:gd name="connsiteX8" fmla="*/ 58057 w 2609631"/>
                <a:gd name="connsiteY8" fmla="*/ 457 h 246381"/>
                <a:gd name="connsiteX0" fmla="*/ 58057 w 2609631"/>
                <a:gd name="connsiteY0" fmla="*/ 1657 h 247581"/>
                <a:gd name="connsiteX1" fmla="*/ 184168 w 2609631"/>
                <a:gd name="connsiteY1" fmla="*/ 6174 h 247581"/>
                <a:gd name="connsiteX2" fmla="*/ 2592378 w 2609631"/>
                <a:gd name="connsiteY2" fmla="*/ 42459 h 247581"/>
                <a:gd name="connsiteX3" fmla="*/ 2609631 w 2609631"/>
                <a:gd name="connsiteY3" fmla="*/ 45200 h 247581"/>
                <a:gd name="connsiteX4" fmla="*/ 2544317 w 2609631"/>
                <a:gd name="connsiteY4" fmla="*/ 237584 h 247581"/>
                <a:gd name="connsiteX5" fmla="*/ 2534320 w 2609631"/>
                <a:gd name="connsiteY5" fmla="*/ 247581 h 247581"/>
                <a:gd name="connsiteX6" fmla="*/ 9997 w 2609631"/>
                <a:gd name="connsiteY6" fmla="*/ 247581 h 247581"/>
                <a:gd name="connsiteX7" fmla="*/ 0 w 2609631"/>
                <a:gd name="connsiteY7" fmla="*/ 237584 h 247581"/>
                <a:gd name="connsiteX8" fmla="*/ 58057 w 2609631"/>
                <a:gd name="connsiteY8" fmla="*/ 1657 h 247581"/>
                <a:gd name="connsiteX0" fmla="*/ 87086 w 2609631"/>
                <a:gd name="connsiteY0" fmla="*/ 3441 h 242108"/>
                <a:gd name="connsiteX1" fmla="*/ 184168 w 2609631"/>
                <a:gd name="connsiteY1" fmla="*/ 701 h 242108"/>
                <a:gd name="connsiteX2" fmla="*/ 2592378 w 2609631"/>
                <a:gd name="connsiteY2" fmla="*/ 36986 h 242108"/>
                <a:gd name="connsiteX3" fmla="*/ 2609631 w 2609631"/>
                <a:gd name="connsiteY3" fmla="*/ 39727 h 242108"/>
                <a:gd name="connsiteX4" fmla="*/ 2544317 w 2609631"/>
                <a:gd name="connsiteY4" fmla="*/ 232111 h 242108"/>
                <a:gd name="connsiteX5" fmla="*/ 2534320 w 2609631"/>
                <a:gd name="connsiteY5" fmla="*/ 242108 h 242108"/>
                <a:gd name="connsiteX6" fmla="*/ 9997 w 2609631"/>
                <a:gd name="connsiteY6" fmla="*/ 242108 h 242108"/>
                <a:gd name="connsiteX7" fmla="*/ 0 w 2609631"/>
                <a:gd name="connsiteY7" fmla="*/ 232111 h 242108"/>
                <a:gd name="connsiteX8" fmla="*/ 87086 w 2609631"/>
                <a:gd name="connsiteY8" fmla="*/ 3441 h 242108"/>
                <a:gd name="connsiteX0" fmla="*/ 87086 w 2609631"/>
                <a:gd name="connsiteY0" fmla="*/ 809 h 239476"/>
                <a:gd name="connsiteX1" fmla="*/ 176911 w 2609631"/>
                <a:gd name="connsiteY1" fmla="*/ 19841 h 239476"/>
                <a:gd name="connsiteX2" fmla="*/ 2592378 w 2609631"/>
                <a:gd name="connsiteY2" fmla="*/ 34354 h 239476"/>
                <a:gd name="connsiteX3" fmla="*/ 2609631 w 2609631"/>
                <a:gd name="connsiteY3" fmla="*/ 37095 h 239476"/>
                <a:gd name="connsiteX4" fmla="*/ 2544317 w 2609631"/>
                <a:gd name="connsiteY4" fmla="*/ 229479 h 239476"/>
                <a:gd name="connsiteX5" fmla="*/ 2534320 w 2609631"/>
                <a:gd name="connsiteY5" fmla="*/ 239476 h 239476"/>
                <a:gd name="connsiteX6" fmla="*/ 9997 w 2609631"/>
                <a:gd name="connsiteY6" fmla="*/ 239476 h 239476"/>
                <a:gd name="connsiteX7" fmla="*/ 0 w 2609631"/>
                <a:gd name="connsiteY7" fmla="*/ 229479 h 239476"/>
                <a:gd name="connsiteX8" fmla="*/ 87086 w 2609631"/>
                <a:gd name="connsiteY8" fmla="*/ 809 h 239476"/>
                <a:gd name="connsiteX0" fmla="*/ 116114 w 2609631"/>
                <a:gd name="connsiteY0" fmla="*/ 1658 h 225810"/>
                <a:gd name="connsiteX1" fmla="*/ 176911 w 2609631"/>
                <a:gd name="connsiteY1" fmla="*/ 6175 h 225810"/>
                <a:gd name="connsiteX2" fmla="*/ 2592378 w 2609631"/>
                <a:gd name="connsiteY2" fmla="*/ 20688 h 225810"/>
                <a:gd name="connsiteX3" fmla="*/ 2609631 w 2609631"/>
                <a:gd name="connsiteY3" fmla="*/ 23429 h 225810"/>
                <a:gd name="connsiteX4" fmla="*/ 2544317 w 2609631"/>
                <a:gd name="connsiteY4" fmla="*/ 215813 h 225810"/>
                <a:gd name="connsiteX5" fmla="*/ 2534320 w 2609631"/>
                <a:gd name="connsiteY5" fmla="*/ 225810 h 225810"/>
                <a:gd name="connsiteX6" fmla="*/ 9997 w 2609631"/>
                <a:gd name="connsiteY6" fmla="*/ 225810 h 225810"/>
                <a:gd name="connsiteX7" fmla="*/ 0 w 2609631"/>
                <a:gd name="connsiteY7" fmla="*/ 215813 h 225810"/>
                <a:gd name="connsiteX8" fmla="*/ 116114 w 2609631"/>
                <a:gd name="connsiteY8" fmla="*/ 1658 h 225810"/>
                <a:gd name="connsiteX0" fmla="*/ 101600 w 2609631"/>
                <a:gd name="connsiteY0" fmla="*/ 3441 h 220336"/>
                <a:gd name="connsiteX1" fmla="*/ 176911 w 2609631"/>
                <a:gd name="connsiteY1" fmla="*/ 701 h 220336"/>
                <a:gd name="connsiteX2" fmla="*/ 2592378 w 2609631"/>
                <a:gd name="connsiteY2" fmla="*/ 15214 h 220336"/>
                <a:gd name="connsiteX3" fmla="*/ 2609631 w 2609631"/>
                <a:gd name="connsiteY3" fmla="*/ 17955 h 220336"/>
                <a:gd name="connsiteX4" fmla="*/ 2544317 w 2609631"/>
                <a:gd name="connsiteY4" fmla="*/ 210339 h 220336"/>
                <a:gd name="connsiteX5" fmla="*/ 2534320 w 2609631"/>
                <a:gd name="connsiteY5" fmla="*/ 220336 h 220336"/>
                <a:gd name="connsiteX6" fmla="*/ 9997 w 2609631"/>
                <a:gd name="connsiteY6" fmla="*/ 220336 h 220336"/>
                <a:gd name="connsiteX7" fmla="*/ 0 w 2609631"/>
                <a:gd name="connsiteY7" fmla="*/ 210339 h 220336"/>
                <a:gd name="connsiteX8" fmla="*/ 101600 w 2609631"/>
                <a:gd name="connsiteY8" fmla="*/ 3441 h 220336"/>
                <a:gd name="connsiteX0" fmla="*/ 101600 w 2609631"/>
                <a:gd name="connsiteY0" fmla="*/ 1658 h 218553"/>
                <a:gd name="connsiteX1" fmla="*/ 155140 w 2609631"/>
                <a:gd name="connsiteY1" fmla="*/ 6176 h 218553"/>
                <a:gd name="connsiteX2" fmla="*/ 2592378 w 2609631"/>
                <a:gd name="connsiteY2" fmla="*/ 13431 h 218553"/>
                <a:gd name="connsiteX3" fmla="*/ 2609631 w 2609631"/>
                <a:gd name="connsiteY3" fmla="*/ 16172 h 218553"/>
                <a:gd name="connsiteX4" fmla="*/ 2544317 w 2609631"/>
                <a:gd name="connsiteY4" fmla="*/ 208556 h 218553"/>
                <a:gd name="connsiteX5" fmla="*/ 2534320 w 2609631"/>
                <a:gd name="connsiteY5" fmla="*/ 218553 h 218553"/>
                <a:gd name="connsiteX6" fmla="*/ 9997 w 2609631"/>
                <a:gd name="connsiteY6" fmla="*/ 218553 h 218553"/>
                <a:gd name="connsiteX7" fmla="*/ 0 w 2609631"/>
                <a:gd name="connsiteY7" fmla="*/ 208556 h 218553"/>
                <a:gd name="connsiteX8" fmla="*/ 101600 w 2609631"/>
                <a:gd name="connsiteY8" fmla="*/ 1658 h 2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631" h="218553">
                  <a:moveTo>
                    <a:pt x="101600" y="1658"/>
                  </a:moveTo>
                  <a:cubicBezTo>
                    <a:pt x="101600" y="-3863"/>
                    <a:pt x="149619" y="6176"/>
                    <a:pt x="155140" y="6176"/>
                  </a:cubicBezTo>
                  <a:lnTo>
                    <a:pt x="2592378" y="13431"/>
                  </a:lnTo>
                  <a:cubicBezTo>
                    <a:pt x="2597899" y="13431"/>
                    <a:pt x="2609631" y="10651"/>
                    <a:pt x="2609631" y="16172"/>
                  </a:cubicBezTo>
                  <a:cubicBezTo>
                    <a:pt x="2609631" y="29500"/>
                    <a:pt x="2544317" y="195228"/>
                    <a:pt x="2544317" y="208556"/>
                  </a:cubicBezTo>
                  <a:cubicBezTo>
                    <a:pt x="2544317" y="214077"/>
                    <a:pt x="2539841" y="218553"/>
                    <a:pt x="2534320" y="218553"/>
                  </a:cubicBezTo>
                  <a:lnTo>
                    <a:pt x="9997" y="218553"/>
                  </a:lnTo>
                  <a:cubicBezTo>
                    <a:pt x="4476" y="218553"/>
                    <a:pt x="0" y="214077"/>
                    <a:pt x="0" y="208556"/>
                  </a:cubicBezTo>
                  <a:lnTo>
                    <a:pt x="101600" y="1658"/>
                  </a:lnTo>
                  <a:close/>
                </a:path>
              </a:pathLst>
            </a:custGeom>
            <a:pattFill prst="wdUpDiag">
              <a:fgClr>
                <a:srgbClr val="AF4FFA"/>
              </a:fgClr>
              <a:bgClr>
                <a:srgbClr val="FFFF00"/>
              </a:bgClr>
            </a:patt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rapezoid 10"/>
            <p:cNvSpPr/>
            <p:nvPr/>
          </p:nvSpPr>
          <p:spPr>
            <a:xfrm rot="10800000">
              <a:off x="1028478" y="2106205"/>
              <a:ext cx="1180592" cy="524313"/>
            </a:xfrm>
            <a:custGeom>
              <a:avLst/>
              <a:gdLst>
                <a:gd name="connsiteX0" fmla="*/ 0 w 607483"/>
                <a:gd name="connsiteY0" fmla="*/ 121024 h 121024"/>
                <a:gd name="connsiteX1" fmla="*/ 30256 w 607483"/>
                <a:gd name="connsiteY1" fmla="*/ 0 h 121024"/>
                <a:gd name="connsiteX2" fmla="*/ 577227 w 607483"/>
                <a:gd name="connsiteY2" fmla="*/ 0 h 121024"/>
                <a:gd name="connsiteX3" fmla="*/ 607483 w 607483"/>
                <a:gd name="connsiteY3" fmla="*/ 121024 h 121024"/>
                <a:gd name="connsiteX4" fmla="*/ 0 w 607483"/>
                <a:gd name="connsiteY4" fmla="*/ 121024 h 121024"/>
                <a:gd name="connsiteX0" fmla="*/ 0 w 617245"/>
                <a:gd name="connsiteY0" fmla="*/ 114516 h 121024"/>
                <a:gd name="connsiteX1" fmla="*/ 40018 w 617245"/>
                <a:gd name="connsiteY1" fmla="*/ 0 h 121024"/>
                <a:gd name="connsiteX2" fmla="*/ 586989 w 617245"/>
                <a:gd name="connsiteY2" fmla="*/ 0 h 121024"/>
                <a:gd name="connsiteX3" fmla="*/ 617245 w 617245"/>
                <a:gd name="connsiteY3" fmla="*/ 121024 h 121024"/>
                <a:gd name="connsiteX4" fmla="*/ 0 w 617245"/>
                <a:gd name="connsiteY4" fmla="*/ 114516 h 121024"/>
                <a:gd name="connsiteX0" fmla="*/ 0 w 617245"/>
                <a:gd name="connsiteY0" fmla="*/ 121024 h 127532"/>
                <a:gd name="connsiteX1" fmla="*/ 7477 w 617245"/>
                <a:gd name="connsiteY1" fmla="*/ 0 h 127532"/>
                <a:gd name="connsiteX2" fmla="*/ 586989 w 617245"/>
                <a:gd name="connsiteY2" fmla="*/ 6508 h 127532"/>
                <a:gd name="connsiteX3" fmla="*/ 617245 w 617245"/>
                <a:gd name="connsiteY3" fmla="*/ 127532 h 127532"/>
                <a:gd name="connsiteX4" fmla="*/ 0 w 617245"/>
                <a:gd name="connsiteY4" fmla="*/ 121024 h 127532"/>
                <a:gd name="connsiteX0" fmla="*/ 0 w 629292"/>
                <a:gd name="connsiteY0" fmla="*/ 121024 h 127532"/>
                <a:gd name="connsiteX1" fmla="*/ 7477 w 629292"/>
                <a:gd name="connsiteY1" fmla="*/ 0 h 127532"/>
                <a:gd name="connsiteX2" fmla="*/ 629292 w 629292"/>
                <a:gd name="connsiteY2" fmla="*/ 9762 h 127532"/>
                <a:gd name="connsiteX3" fmla="*/ 617245 w 629292"/>
                <a:gd name="connsiteY3" fmla="*/ 127532 h 127532"/>
                <a:gd name="connsiteX4" fmla="*/ 0 w 629292"/>
                <a:gd name="connsiteY4" fmla="*/ 121024 h 127532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29292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21024 h 124278"/>
                <a:gd name="connsiteX1" fmla="*/ 7477 w 643277"/>
                <a:gd name="connsiteY1" fmla="*/ 0 h 124278"/>
                <a:gd name="connsiteX2" fmla="*/ 639054 w 643277"/>
                <a:gd name="connsiteY2" fmla="*/ 9762 h 124278"/>
                <a:gd name="connsiteX3" fmla="*/ 643277 w 643277"/>
                <a:gd name="connsiteY3" fmla="*/ 124278 h 124278"/>
                <a:gd name="connsiteX4" fmla="*/ 0 w 643277"/>
                <a:gd name="connsiteY4" fmla="*/ 121024 h 124278"/>
                <a:gd name="connsiteX0" fmla="*/ 0 w 643277"/>
                <a:gd name="connsiteY0" fmla="*/ 113713 h 116967"/>
                <a:gd name="connsiteX1" fmla="*/ 7477 w 643277"/>
                <a:gd name="connsiteY1" fmla="*/ 0 h 116967"/>
                <a:gd name="connsiteX2" fmla="*/ 639054 w 643277"/>
                <a:gd name="connsiteY2" fmla="*/ 2451 h 116967"/>
                <a:gd name="connsiteX3" fmla="*/ 643277 w 643277"/>
                <a:gd name="connsiteY3" fmla="*/ 116967 h 116967"/>
                <a:gd name="connsiteX4" fmla="*/ 0 w 643277"/>
                <a:gd name="connsiteY4" fmla="*/ 113713 h 116967"/>
                <a:gd name="connsiteX0" fmla="*/ 0 w 643277"/>
                <a:gd name="connsiteY0" fmla="*/ 111885 h 115139"/>
                <a:gd name="connsiteX1" fmla="*/ 7477 w 643277"/>
                <a:gd name="connsiteY1" fmla="*/ 0 h 115139"/>
                <a:gd name="connsiteX2" fmla="*/ 639054 w 643277"/>
                <a:gd name="connsiteY2" fmla="*/ 623 h 115139"/>
                <a:gd name="connsiteX3" fmla="*/ 643277 w 643277"/>
                <a:gd name="connsiteY3" fmla="*/ 115139 h 115139"/>
                <a:gd name="connsiteX4" fmla="*/ 0 w 643277"/>
                <a:gd name="connsiteY4" fmla="*/ 111885 h 1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277" h="115139">
                  <a:moveTo>
                    <a:pt x="0" y="111885"/>
                  </a:moveTo>
                  <a:lnTo>
                    <a:pt x="7477" y="0"/>
                  </a:lnTo>
                  <a:lnTo>
                    <a:pt x="639054" y="623"/>
                  </a:lnTo>
                  <a:lnTo>
                    <a:pt x="643277" y="115139"/>
                  </a:lnTo>
                  <a:lnTo>
                    <a:pt x="0" y="111885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92D050">
                    <a:lumMod val="74000"/>
                    <a:alpha val="70000"/>
                  </a:srgbClr>
                </a:gs>
                <a:gs pos="8000">
                  <a:srgbClr val="92D050">
                    <a:alpha val="70000"/>
                  </a:srgbClr>
                </a:gs>
                <a:gs pos="95000">
                  <a:srgbClr val="92D050">
                    <a:alpha val="70000"/>
                  </a:srgbClr>
                </a:gs>
                <a:gs pos="39000">
                  <a:srgbClr val="92D050">
                    <a:lumMod val="74000"/>
                    <a:alpha val="70000"/>
                  </a:srgbClr>
                </a:gs>
                <a:gs pos="63000">
                  <a:srgbClr val="92D050">
                    <a:lumMod val="74000"/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Triangle 237"/>
            <p:cNvSpPr/>
            <p:nvPr/>
          </p:nvSpPr>
          <p:spPr>
            <a:xfrm rot="4625731">
              <a:off x="1244463" y="4684497"/>
              <a:ext cx="101747" cy="359680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9904" h="4899823">
                  <a:moveTo>
                    <a:pt x="2429146" y="4899821"/>
                  </a:moveTo>
                  <a:lnTo>
                    <a:pt x="0" y="0"/>
                  </a:lnTo>
                  <a:lnTo>
                    <a:pt x="2779904" y="4381876"/>
                  </a:lnTo>
                  <a:lnTo>
                    <a:pt x="2429146" y="4899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Triangle 238"/>
            <p:cNvSpPr/>
            <p:nvPr/>
          </p:nvSpPr>
          <p:spPr>
            <a:xfrm rot="21389660">
              <a:off x="1667821" y="4729088"/>
              <a:ext cx="367022" cy="226953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434" h="4970047">
                  <a:moveTo>
                    <a:pt x="2506352" y="4908343"/>
                  </a:moveTo>
                  <a:lnTo>
                    <a:pt x="0" y="-4"/>
                  </a:lnTo>
                  <a:lnTo>
                    <a:pt x="2822433" y="4970045"/>
                  </a:lnTo>
                  <a:lnTo>
                    <a:pt x="2506352" y="49083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Triangle 208"/>
            <p:cNvSpPr/>
            <p:nvPr/>
          </p:nvSpPr>
          <p:spPr>
            <a:xfrm>
              <a:off x="1578078" y="4737966"/>
              <a:ext cx="38040" cy="21227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Triangle 238"/>
            <p:cNvSpPr/>
            <p:nvPr/>
          </p:nvSpPr>
          <p:spPr>
            <a:xfrm rot="16680157">
              <a:off x="1473365" y="4774020"/>
              <a:ext cx="405283" cy="656667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0 w 898151"/>
                <a:gd name="connsiteY0" fmla="*/ 1020771 h 1020771"/>
                <a:gd name="connsiteX1" fmla="*/ 898151 w 898151"/>
                <a:gd name="connsiteY1" fmla="*/ 0 h 1020771"/>
                <a:gd name="connsiteX2" fmla="*/ 475501 w 898151"/>
                <a:gd name="connsiteY2" fmla="*/ 1020771 h 1020771"/>
                <a:gd name="connsiteX3" fmla="*/ 0 w 898151"/>
                <a:gd name="connsiteY3" fmla="*/ 1020771 h 1020771"/>
                <a:gd name="connsiteX0" fmla="*/ 2972271 w 3447771"/>
                <a:gd name="connsiteY0" fmla="*/ 4023108 h 4023108"/>
                <a:gd name="connsiteX1" fmla="*/ -2 w 3447771"/>
                <a:gd name="connsiteY1" fmla="*/ -1 h 4023108"/>
                <a:gd name="connsiteX2" fmla="*/ 3447772 w 3447771"/>
                <a:gd name="connsiteY2" fmla="*/ 4023108 h 4023108"/>
                <a:gd name="connsiteX3" fmla="*/ 2972271 w 3447771"/>
                <a:gd name="connsiteY3" fmla="*/ 4023108 h 4023108"/>
                <a:gd name="connsiteX0" fmla="*/ 2972275 w 3470265"/>
                <a:gd name="connsiteY0" fmla="*/ 4023108 h 4066898"/>
                <a:gd name="connsiteX1" fmla="*/ 2 w 3470265"/>
                <a:gd name="connsiteY1" fmla="*/ -1 h 4066898"/>
                <a:gd name="connsiteX2" fmla="*/ 3470264 w 3470265"/>
                <a:gd name="connsiteY2" fmla="*/ 4066896 h 4066898"/>
                <a:gd name="connsiteX3" fmla="*/ 2972275 w 3470265"/>
                <a:gd name="connsiteY3" fmla="*/ 4023108 h 4066898"/>
                <a:gd name="connsiteX0" fmla="*/ 3154180 w 3470262"/>
                <a:gd name="connsiteY0" fmla="*/ 4005194 h 4066898"/>
                <a:gd name="connsiteX1" fmla="*/ -1 w 3470262"/>
                <a:gd name="connsiteY1" fmla="*/ -1 h 4066898"/>
                <a:gd name="connsiteX2" fmla="*/ 3470261 w 3470262"/>
                <a:gd name="connsiteY2" fmla="*/ 4066896 h 4066898"/>
                <a:gd name="connsiteX3" fmla="*/ 3154180 w 3470262"/>
                <a:gd name="connsiteY3" fmla="*/ 4005194 h 4066898"/>
                <a:gd name="connsiteX0" fmla="*/ 2453059 w 2769141"/>
                <a:gd name="connsiteY0" fmla="*/ 4984025 h 5045729"/>
                <a:gd name="connsiteX1" fmla="*/ 1 w 2769141"/>
                <a:gd name="connsiteY1" fmla="*/ -3 h 5045729"/>
                <a:gd name="connsiteX2" fmla="*/ 2769140 w 2769141"/>
                <a:gd name="connsiteY2" fmla="*/ 5045727 h 5045729"/>
                <a:gd name="connsiteX3" fmla="*/ 2453059 w 2769141"/>
                <a:gd name="connsiteY3" fmla="*/ 4984025 h 5045729"/>
                <a:gd name="connsiteX0" fmla="*/ 2277645 w 2593727"/>
                <a:gd name="connsiteY0" fmla="*/ 4649846 h 4711550"/>
                <a:gd name="connsiteX1" fmla="*/ -1 w 2593727"/>
                <a:gd name="connsiteY1" fmla="*/ 0 h 4711550"/>
                <a:gd name="connsiteX2" fmla="*/ 2593726 w 2593727"/>
                <a:gd name="connsiteY2" fmla="*/ 4711548 h 4711550"/>
                <a:gd name="connsiteX3" fmla="*/ 2277645 w 2593727"/>
                <a:gd name="connsiteY3" fmla="*/ 4649846 h 4711550"/>
                <a:gd name="connsiteX0" fmla="*/ 2216811 w 2532893"/>
                <a:gd name="connsiteY0" fmla="*/ 4666489 h 4728193"/>
                <a:gd name="connsiteX1" fmla="*/ -1 w 2532893"/>
                <a:gd name="connsiteY1" fmla="*/ 5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216811 w 2532893"/>
                <a:gd name="connsiteY0" fmla="*/ 4666489 h 4728193"/>
                <a:gd name="connsiteX1" fmla="*/ 0 w 2532893"/>
                <a:gd name="connsiteY1" fmla="*/ 2 h 4728193"/>
                <a:gd name="connsiteX2" fmla="*/ 2532892 w 2532893"/>
                <a:gd name="connsiteY2" fmla="*/ 4728191 h 4728193"/>
                <a:gd name="connsiteX3" fmla="*/ 2216811 w 2532893"/>
                <a:gd name="connsiteY3" fmla="*/ 4666489 h 4728193"/>
                <a:gd name="connsiteX0" fmla="*/ 2184520 w 2500602"/>
                <a:gd name="connsiteY0" fmla="*/ 5663610 h 5725314"/>
                <a:gd name="connsiteX1" fmla="*/ -1 w 2500602"/>
                <a:gd name="connsiteY1" fmla="*/ -4 h 5725314"/>
                <a:gd name="connsiteX2" fmla="*/ 2500601 w 2500602"/>
                <a:gd name="connsiteY2" fmla="*/ 5725312 h 5725314"/>
                <a:gd name="connsiteX3" fmla="*/ 2184520 w 2500602"/>
                <a:gd name="connsiteY3" fmla="*/ 5663610 h 5725314"/>
                <a:gd name="connsiteX0" fmla="*/ 2704190 w 3020272"/>
                <a:gd name="connsiteY0" fmla="*/ 5088535 h 5150239"/>
                <a:gd name="connsiteX1" fmla="*/ 0 w 3020272"/>
                <a:gd name="connsiteY1" fmla="*/ -3 h 5150239"/>
                <a:gd name="connsiteX2" fmla="*/ 3020271 w 3020272"/>
                <a:gd name="connsiteY2" fmla="*/ 5150237 h 5150239"/>
                <a:gd name="connsiteX3" fmla="*/ 2704190 w 3020272"/>
                <a:gd name="connsiteY3" fmla="*/ 5088535 h 5150239"/>
                <a:gd name="connsiteX0" fmla="*/ 2525443 w 2841525"/>
                <a:gd name="connsiteY0" fmla="*/ 4912892 h 4974596"/>
                <a:gd name="connsiteX1" fmla="*/ -1 w 2841525"/>
                <a:gd name="connsiteY1" fmla="*/ 3 h 4974596"/>
                <a:gd name="connsiteX2" fmla="*/ 2841524 w 2841525"/>
                <a:gd name="connsiteY2" fmla="*/ 4974594 h 4974596"/>
                <a:gd name="connsiteX3" fmla="*/ 2525443 w 2841525"/>
                <a:gd name="connsiteY3" fmla="*/ 4912892 h 4974596"/>
                <a:gd name="connsiteX0" fmla="*/ 2470789 w 2786871"/>
                <a:gd name="connsiteY0" fmla="*/ 4766786 h 4828490"/>
                <a:gd name="connsiteX1" fmla="*/ 1 w 2786871"/>
                <a:gd name="connsiteY1" fmla="*/ 0 h 4828490"/>
                <a:gd name="connsiteX2" fmla="*/ 2786870 w 2786871"/>
                <a:gd name="connsiteY2" fmla="*/ 4828488 h 4828490"/>
                <a:gd name="connsiteX3" fmla="*/ 2470789 w 2786871"/>
                <a:gd name="connsiteY3" fmla="*/ 4766786 h 4828490"/>
                <a:gd name="connsiteX0" fmla="*/ 2506352 w 2822434"/>
                <a:gd name="connsiteY0" fmla="*/ 4908343 h 4970047"/>
                <a:gd name="connsiteX1" fmla="*/ 0 w 2822434"/>
                <a:gd name="connsiteY1" fmla="*/ -4 h 4970047"/>
                <a:gd name="connsiteX2" fmla="*/ 2822433 w 2822434"/>
                <a:gd name="connsiteY2" fmla="*/ 4970045 h 4970047"/>
                <a:gd name="connsiteX3" fmla="*/ 2506352 w 2822434"/>
                <a:gd name="connsiteY3" fmla="*/ 4908343 h 4970047"/>
                <a:gd name="connsiteX0" fmla="*/ 2506352 w 2681609"/>
                <a:gd name="connsiteY0" fmla="*/ 4908348 h 4908350"/>
                <a:gd name="connsiteX1" fmla="*/ 0 w 2681609"/>
                <a:gd name="connsiteY1" fmla="*/ 1 h 4908350"/>
                <a:gd name="connsiteX2" fmla="*/ 2681609 w 2681609"/>
                <a:gd name="connsiteY2" fmla="*/ 4747128 h 4908350"/>
                <a:gd name="connsiteX3" fmla="*/ 2506352 w 2681609"/>
                <a:gd name="connsiteY3" fmla="*/ 4908348 h 4908350"/>
                <a:gd name="connsiteX0" fmla="*/ 2734920 w 2734922"/>
                <a:gd name="connsiteY0" fmla="*/ 5088764 h 5088765"/>
                <a:gd name="connsiteX1" fmla="*/ 0 w 2734922"/>
                <a:gd name="connsiteY1" fmla="*/ 1 h 5088765"/>
                <a:gd name="connsiteX2" fmla="*/ 2681609 w 2734922"/>
                <a:gd name="connsiteY2" fmla="*/ 4747128 h 5088765"/>
                <a:gd name="connsiteX3" fmla="*/ 2734920 w 2734922"/>
                <a:gd name="connsiteY3" fmla="*/ 5088764 h 5088765"/>
                <a:gd name="connsiteX0" fmla="*/ 2491958 w 2681609"/>
                <a:gd name="connsiteY0" fmla="*/ 5197368 h 5197369"/>
                <a:gd name="connsiteX1" fmla="*/ 0 w 2681609"/>
                <a:gd name="connsiteY1" fmla="*/ 1 h 5197369"/>
                <a:gd name="connsiteX2" fmla="*/ 2681609 w 2681609"/>
                <a:gd name="connsiteY2" fmla="*/ 4747128 h 5197369"/>
                <a:gd name="connsiteX3" fmla="*/ 2491958 w 2681609"/>
                <a:gd name="connsiteY3" fmla="*/ 5197368 h 5197369"/>
                <a:gd name="connsiteX0" fmla="*/ 2491958 w 2533775"/>
                <a:gd name="connsiteY0" fmla="*/ 5197368 h 5197369"/>
                <a:gd name="connsiteX1" fmla="*/ 0 w 2533775"/>
                <a:gd name="connsiteY1" fmla="*/ 1 h 5197369"/>
                <a:gd name="connsiteX2" fmla="*/ 2533775 w 2533775"/>
                <a:gd name="connsiteY2" fmla="*/ 4609485 h 5197369"/>
                <a:gd name="connsiteX3" fmla="*/ 2491958 w 2533775"/>
                <a:gd name="connsiteY3" fmla="*/ 5197368 h 5197369"/>
                <a:gd name="connsiteX0" fmla="*/ 2491958 w 2715147"/>
                <a:gd name="connsiteY0" fmla="*/ 5197368 h 5197369"/>
                <a:gd name="connsiteX1" fmla="*/ 0 w 2715147"/>
                <a:gd name="connsiteY1" fmla="*/ 1 h 5197369"/>
                <a:gd name="connsiteX2" fmla="*/ 2715148 w 2715147"/>
                <a:gd name="connsiteY2" fmla="*/ 4794566 h 5197369"/>
                <a:gd name="connsiteX3" fmla="*/ 2491958 w 2715147"/>
                <a:gd name="connsiteY3" fmla="*/ 5197368 h 5197369"/>
                <a:gd name="connsiteX0" fmla="*/ 2738236 w 2738239"/>
                <a:gd name="connsiteY0" fmla="*/ 5105353 h 5105354"/>
                <a:gd name="connsiteX1" fmla="*/ 0 w 2738239"/>
                <a:gd name="connsiteY1" fmla="*/ 1 h 5105354"/>
                <a:gd name="connsiteX2" fmla="*/ 2715148 w 2738239"/>
                <a:gd name="connsiteY2" fmla="*/ 4794566 h 5105354"/>
                <a:gd name="connsiteX3" fmla="*/ 2738236 w 2738239"/>
                <a:gd name="connsiteY3" fmla="*/ 5105353 h 5105354"/>
                <a:gd name="connsiteX0" fmla="*/ 1982189 w 1982187"/>
                <a:gd name="connsiteY0" fmla="*/ 3405036 h 3405037"/>
                <a:gd name="connsiteX1" fmla="*/ 2 w 1982187"/>
                <a:gd name="connsiteY1" fmla="*/ 0 h 3405037"/>
                <a:gd name="connsiteX2" fmla="*/ 1959101 w 1982187"/>
                <a:gd name="connsiteY2" fmla="*/ 3094249 h 3405037"/>
                <a:gd name="connsiteX3" fmla="*/ 1982189 w 1982187"/>
                <a:gd name="connsiteY3" fmla="*/ 3405036 h 3405037"/>
                <a:gd name="connsiteX0" fmla="*/ 1975777 w 1975777"/>
                <a:gd name="connsiteY0" fmla="*/ 3357464 h 3357464"/>
                <a:gd name="connsiteX1" fmla="*/ 2 w 1975777"/>
                <a:gd name="connsiteY1" fmla="*/ 0 h 3357464"/>
                <a:gd name="connsiteX2" fmla="*/ 1959101 w 1975777"/>
                <a:gd name="connsiteY2" fmla="*/ 3094249 h 3357464"/>
                <a:gd name="connsiteX3" fmla="*/ 1975777 w 1975777"/>
                <a:gd name="connsiteY3" fmla="*/ 3357464 h 3357464"/>
                <a:gd name="connsiteX0" fmla="*/ 1954169 w 1959100"/>
                <a:gd name="connsiteY0" fmla="*/ 3312122 h 3312120"/>
                <a:gd name="connsiteX1" fmla="*/ 2 w 1959100"/>
                <a:gd name="connsiteY1" fmla="*/ 0 h 3312120"/>
                <a:gd name="connsiteX2" fmla="*/ 1959101 w 1959100"/>
                <a:gd name="connsiteY2" fmla="*/ 3094249 h 3312120"/>
                <a:gd name="connsiteX3" fmla="*/ 1954169 w 1959100"/>
                <a:gd name="connsiteY3" fmla="*/ 3312122 h 331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100" h="3312120">
                  <a:moveTo>
                    <a:pt x="1954169" y="3312122"/>
                  </a:moveTo>
                  <a:lnTo>
                    <a:pt x="2" y="0"/>
                  </a:lnTo>
                  <a:lnTo>
                    <a:pt x="1959101" y="3094249"/>
                  </a:lnTo>
                  <a:lnTo>
                    <a:pt x="1954169" y="33121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92D050">
                  <a:alpha val="82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Triangle 237"/>
            <p:cNvSpPr/>
            <p:nvPr/>
          </p:nvSpPr>
          <p:spPr>
            <a:xfrm rot="7312720">
              <a:off x="1444201" y="4693350"/>
              <a:ext cx="145330" cy="816898"/>
            </a:xfrm>
            <a:custGeom>
              <a:avLst/>
              <a:gdLst>
                <a:gd name="connsiteX0" fmla="*/ 0 w 475501"/>
                <a:gd name="connsiteY0" fmla="*/ 541346 h 541346"/>
                <a:gd name="connsiteX1" fmla="*/ 237751 w 475501"/>
                <a:gd name="connsiteY1" fmla="*/ 0 h 541346"/>
                <a:gd name="connsiteX2" fmla="*/ 475501 w 475501"/>
                <a:gd name="connsiteY2" fmla="*/ 541346 h 541346"/>
                <a:gd name="connsiteX3" fmla="*/ 0 w 475501"/>
                <a:gd name="connsiteY3" fmla="*/ 541346 h 541346"/>
                <a:gd name="connsiteX0" fmla="*/ 431552 w 907053"/>
                <a:gd name="connsiteY0" fmla="*/ 1040966 h 1040966"/>
                <a:gd name="connsiteX1" fmla="*/ 0 w 907053"/>
                <a:gd name="connsiteY1" fmla="*/ 0 h 1040966"/>
                <a:gd name="connsiteX2" fmla="*/ 907053 w 907053"/>
                <a:gd name="connsiteY2" fmla="*/ 1040966 h 1040966"/>
                <a:gd name="connsiteX3" fmla="*/ 431552 w 907053"/>
                <a:gd name="connsiteY3" fmla="*/ 1040966 h 1040966"/>
                <a:gd name="connsiteX0" fmla="*/ 426839 w 902340"/>
                <a:gd name="connsiteY0" fmla="*/ 1050393 h 1050393"/>
                <a:gd name="connsiteX1" fmla="*/ 0 w 902340"/>
                <a:gd name="connsiteY1" fmla="*/ 0 h 1050393"/>
                <a:gd name="connsiteX2" fmla="*/ 902340 w 902340"/>
                <a:gd name="connsiteY2" fmla="*/ 1050393 h 1050393"/>
                <a:gd name="connsiteX3" fmla="*/ 426839 w 902340"/>
                <a:gd name="connsiteY3" fmla="*/ 1050393 h 1050393"/>
                <a:gd name="connsiteX0" fmla="*/ 388739 w 902340"/>
                <a:gd name="connsiteY0" fmla="*/ 1053568 h 1053568"/>
                <a:gd name="connsiteX1" fmla="*/ 0 w 902340"/>
                <a:gd name="connsiteY1" fmla="*/ 0 h 1053568"/>
                <a:gd name="connsiteX2" fmla="*/ 902340 w 902340"/>
                <a:gd name="connsiteY2" fmla="*/ 1050393 h 1053568"/>
                <a:gd name="connsiteX3" fmla="*/ 388739 w 902340"/>
                <a:gd name="connsiteY3" fmla="*/ 1053568 h 1053568"/>
                <a:gd name="connsiteX0" fmla="*/ 420489 w 934090"/>
                <a:gd name="connsiteY0" fmla="*/ 1018643 h 1018643"/>
                <a:gd name="connsiteX1" fmla="*/ 0 w 934090"/>
                <a:gd name="connsiteY1" fmla="*/ 0 h 1018643"/>
                <a:gd name="connsiteX2" fmla="*/ 934090 w 934090"/>
                <a:gd name="connsiteY2" fmla="*/ 1015468 h 1018643"/>
                <a:gd name="connsiteX3" fmla="*/ 420489 w 934090"/>
                <a:gd name="connsiteY3" fmla="*/ 1018643 h 1018643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4139 w 927740"/>
                <a:gd name="connsiteY0" fmla="*/ 1009118 h 1009118"/>
                <a:gd name="connsiteX1" fmla="*/ 0 w 927740"/>
                <a:gd name="connsiteY1" fmla="*/ 0 h 1009118"/>
                <a:gd name="connsiteX2" fmla="*/ 927740 w 927740"/>
                <a:gd name="connsiteY2" fmla="*/ 1005943 h 1009118"/>
                <a:gd name="connsiteX3" fmla="*/ 414139 w 927740"/>
                <a:gd name="connsiteY3" fmla="*/ 1009118 h 1009118"/>
                <a:gd name="connsiteX0" fmla="*/ 410964 w 927740"/>
                <a:gd name="connsiteY0" fmla="*/ 1015468 h 1015468"/>
                <a:gd name="connsiteX1" fmla="*/ 0 w 927740"/>
                <a:gd name="connsiteY1" fmla="*/ 0 h 1015468"/>
                <a:gd name="connsiteX2" fmla="*/ 927740 w 927740"/>
                <a:gd name="connsiteY2" fmla="*/ 1005943 h 1015468"/>
                <a:gd name="connsiteX3" fmla="*/ 410964 w 927740"/>
                <a:gd name="connsiteY3" fmla="*/ 1015468 h 1015468"/>
                <a:gd name="connsiteX0" fmla="*/ 1623014 w 1623014"/>
                <a:gd name="connsiteY0" fmla="*/ 3181661 h 3181661"/>
                <a:gd name="connsiteX1" fmla="*/ 0 w 1623014"/>
                <a:gd name="connsiteY1" fmla="*/ 0 h 3181661"/>
                <a:gd name="connsiteX2" fmla="*/ 927740 w 1623014"/>
                <a:gd name="connsiteY2" fmla="*/ 1005943 h 3181661"/>
                <a:gd name="connsiteX3" fmla="*/ 1623014 w 1623014"/>
                <a:gd name="connsiteY3" fmla="*/ 3181661 h 3181661"/>
                <a:gd name="connsiteX0" fmla="*/ 1623014 w 1747723"/>
                <a:gd name="connsiteY0" fmla="*/ 3181661 h 3181661"/>
                <a:gd name="connsiteX1" fmla="*/ 0 w 1747723"/>
                <a:gd name="connsiteY1" fmla="*/ 0 h 3181661"/>
                <a:gd name="connsiteX2" fmla="*/ 1747724 w 1747723"/>
                <a:gd name="connsiteY2" fmla="*/ 2659569 h 3181661"/>
                <a:gd name="connsiteX3" fmla="*/ 1623014 w 1747723"/>
                <a:gd name="connsiteY3" fmla="*/ 3181661 h 3181661"/>
                <a:gd name="connsiteX0" fmla="*/ 2648772 w 2773481"/>
                <a:gd name="connsiteY0" fmla="*/ 4990816 h 4990816"/>
                <a:gd name="connsiteX1" fmla="*/ 2 w 2773481"/>
                <a:gd name="connsiteY1" fmla="*/ -1 h 4990816"/>
                <a:gd name="connsiteX2" fmla="*/ 2773482 w 2773481"/>
                <a:gd name="connsiteY2" fmla="*/ 4468724 h 4990816"/>
                <a:gd name="connsiteX3" fmla="*/ 2648772 w 2773481"/>
                <a:gd name="connsiteY3" fmla="*/ 4990816 h 4990816"/>
                <a:gd name="connsiteX0" fmla="*/ 2550134 w 2674843"/>
                <a:gd name="connsiteY0" fmla="*/ 4685550 h 4685550"/>
                <a:gd name="connsiteX1" fmla="*/ -1 w 2674843"/>
                <a:gd name="connsiteY1" fmla="*/ -2 h 4685550"/>
                <a:gd name="connsiteX2" fmla="*/ 2674844 w 2674843"/>
                <a:gd name="connsiteY2" fmla="*/ 4163458 h 4685550"/>
                <a:gd name="connsiteX3" fmla="*/ 2550134 w 2674843"/>
                <a:gd name="connsiteY3" fmla="*/ 4685550 h 4685550"/>
                <a:gd name="connsiteX0" fmla="*/ 2628255 w 2752964"/>
                <a:gd name="connsiteY0" fmla="*/ 4897120 h 4897120"/>
                <a:gd name="connsiteX1" fmla="*/ 0 w 2752964"/>
                <a:gd name="connsiteY1" fmla="*/ 0 h 4897120"/>
                <a:gd name="connsiteX2" fmla="*/ 2752965 w 2752964"/>
                <a:gd name="connsiteY2" fmla="*/ 4375028 h 4897120"/>
                <a:gd name="connsiteX3" fmla="*/ 2628255 w 2752964"/>
                <a:gd name="connsiteY3" fmla="*/ 4897120 h 4897120"/>
                <a:gd name="connsiteX0" fmla="*/ 2651873 w 2752964"/>
                <a:gd name="connsiteY0" fmla="*/ 4917868 h 4917867"/>
                <a:gd name="connsiteX1" fmla="*/ 0 w 2752964"/>
                <a:gd name="connsiteY1" fmla="*/ 0 h 4917867"/>
                <a:gd name="connsiteX2" fmla="*/ 2752965 w 2752964"/>
                <a:gd name="connsiteY2" fmla="*/ 4375028 h 4917867"/>
                <a:gd name="connsiteX3" fmla="*/ 2651873 w 2752964"/>
                <a:gd name="connsiteY3" fmla="*/ 4917868 h 4917867"/>
                <a:gd name="connsiteX0" fmla="*/ 2651873 w 2779904"/>
                <a:gd name="connsiteY0" fmla="*/ 4917868 h 4917867"/>
                <a:gd name="connsiteX1" fmla="*/ 0 w 2779904"/>
                <a:gd name="connsiteY1" fmla="*/ 0 h 4917867"/>
                <a:gd name="connsiteX2" fmla="*/ 2779904 w 2779904"/>
                <a:gd name="connsiteY2" fmla="*/ 4381876 h 4917867"/>
                <a:gd name="connsiteX3" fmla="*/ 2651873 w 2779904"/>
                <a:gd name="connsiteY3" fmla="*/ 4917868 h 4917867"/>
                <a:gd name="connsiteX0" fmla="*/ 2429146 w 2779904"/>
                <a:gd name="connsiteY0" fmla="*/ 4899821 h 4899823"/>
                <a:gd name="connsiteX1" fmla="*/ 0 w 2779904"/>
                <a:gd name="connsiteY1" fmla="*/ 0 h 4899823"/>
                <a:gd name="connsiteX2" fmla="*/ 2779904 w 2779904"/>
                <a:gd name="connsiteY2" fmla="*/ 4381876 h 4899823"/>
                <a:gd name="connsiteX3" fmla="*/ 2429146 w 2779904"/>
                <a:gd name="connsiteY3" fmla="*/ 4899821 h 4899823"/>
                <a:gd name="connsiteX0" fmla="*/ 2429146 w 6513585"/>
                <a:gd name="connsiteY0" fmla="*/ 4899821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2429146 w 6513585"/>
                <a:gd name="connsiteY3" fmla="*/ 4899821 h 7478410"/>
                <a:gd name="connsiteX0" fmla="*/ 5588985 w 6513585"/>
                <a:gd name="connsiteY0" fmla="*/ 6982874 h 7478410"/>
                <a:gd name="connsiteX1" fmla="*/ 0 w 6513585"/>
                <a:gd name="connsiteY1" fmla="*/ 0 h 7478410"/>
                <a:gd name="connsiteX2" fmla="*/ 6513598 w 6513585"/>
                <a:gd name="connsiteY2" fmla="*/ 7478411 h 7478410"/>
                <a:gd name="connsiteX3" fmla="*/ 5588985 w 6513585"/>
                <a:gd name="connsiteY3" fmla="*/ 6982874 h 7478410"/>
                <a:gd name="connsiteX0" fmla="*/ 7609940 w 8534540"/>
                <a:gd name="connsiteY0" fmla="*/ 8532857 h 9028393"/>
                <a:gd name="connsiteX1" fmla="*/ 13 w 8534540"/>
                <a:gd name="connsiteY1" fmla="*/ 1 h 9028393"/>
                <a:gd name="connsiteX2" fmla="*/ 8534553 w 8534540"/>
                <a:gd name="connsiteY2" fmla="*/ 9028394 h 9028393"/>
                <a:gd name="connsiteX3" fmla="*/ 7609940 w 8534540"/>
                <a:gd name="connsiteY3" fmla="*/ 8532857 h 9028393"/>
                <a:gd name="connsiteX0" fmla="*/ 7682586 w 8607186"/>
                <a:gd name="connsiteY0" fmla="*/ 8516883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7682586 w 8607186"/>
                <a:gd name="connsiteY3" fmla="*/ 8516883 h 9012419"/>
                <a:gd name="connsiteX0" fmla="*/ 5905436 w 8607186"/>
                <a:gd name="connsiteY0" fmla="*/ 8610085 h 9012419"/>
                <a:gd name="connsiteX1" fmla="*/ -9 w 8607186"/>
                <a:gd name="connsiteY1" fmla="*/ 0 h 9012419"/>
                <a:gd name="connsiteX2" fmla="*/ 8607199 w 8607186"/>
                <a:gd name="connsiteY2" fmla="*/ 9012420 h 9012419"/>
                <a:gd name="connsiteX3" fmla="*/ 5905436 w 8607186"/>
                <a:gd name="connsiteY3" fmla="*/ 8610085 h 9012419"/>
                <a:gd name="connsiteX0" fmla="*/ 5905436 w 6740059"/>
                <a:gd name="connsiteY0" fmla="*/ 8610085 h 9014545"/>
                <a:gd name="connsiteX1" fmla="*/ -9 w 6740059"/>
                <a:gd name="connsiteY1" fmla="*/ 0 h 9014545"/>
                <a:gd name="connsiteX2" fmla="*/ 6740063 w 6740059"/>
                <a:gd name="connsiteY2" fmla="*/ 9014549 h 9014545"/>
                <a:gd name="connsiteX3" fmla="*/ 5905436 w 6740059"/>
                <a:gd name="connsiteY3" fmla="*/ 8610085 h 9014545"/>
                <a:gd name="connsiteX0" fmla="*/ 3140420 w 3975043"/>
                <a:gd name="connsiteY0" fmla="*/ 6132519 h 6536979"/>
                <a:gd name="connsiteX1" fmla="*/ 10 w 3975043"/>
                <a:gd name="connsiteY1" fmla="*/ 3 h 6536979"/>
                <a:gd name="connsiteX2" fmla="*/ 3975047 w 3975043"/>
                <a:gd name="connsiteY2" fmla="*/ 6536983 h 6536979"/>
                <a:gd name="connsiteX3" fmla="*/ 3140420 w 3975043"/>
                <a:gd name="connsiteY3" fmla="*/ 6132519 h 6536979"/>
                <a:gd name="connsiteX0" fmla="*/ 8075379 w 8910002"/>
                <a:gd name="connsiteY0" fmla="*/ 8109121 h 8513581"/>
                <a:gd name="connsiteX1" fmla="*/ 12 w 8910002"/>
                <a:gd name="connsiteY1" fmla="*/ -3 h 8513581"/>
                <a:gd name="connsiteX2" fmla="*/ 8910006 w 8910002"/>
                <a:gd name="connsiteY2" fmla="*/ 8513585 h 8513581"/>
                <a:gd name="connsiteX3" fmla="*/ 8075379 w 8910002"/>
                <a:gd name="connsiteY3" fmla="*/ 8109121 h 8513581"/>
                <a:gd name="connsiteX0" fmla="*/ 5435650 w 6270273"/>
                <a:gd name="connsiteY0" fmla="*/ 7530267 h 7934727"/>
                <a:gd name="connsiteX1" fmla="*/ 3 w 6270273"/>
                <a:gd name="connsiteY1" fmla="*/ 2 h 7934727"/>
                <a:gd name="connsiteX2" fmla="*/ 6270277 w 6270273"/>
                <a:gd name="connsiteY2" fmla="*/ 7934731 h 7934727"/>
                <a:gd name="connsiteX3" fmla="*/ 5435650 w 6270273"/>
                <a:gd name="connsiteY3" fmla="*/ 7530267 h 7934727"/>
                <a:gd name="connsiteX0" fmla="*/ 4854253 w 5688876"/>
                <a:gd name="connsiteY0" fmla="*/ 7304001 h 7708461"/>
                <a:gd name="connsiteX1" fmla="*/ 5 w 5688876"/>
                <a:gd name="connsiteY1" fmla="*/ 0 h 7708461"/>
                <a:gd name="connsiteX2" fmla="*/ 5688880 w 5688876"/>
                <a:gd name="connsiteY2" fmla="*/ 7708465 h 7708461"/>
                <a:gd name="connsiteX3" fmla="*/ 4854253 w 5688876"/>
                <a:gd name="connsiteY3" fmla="*/ 7304001 h 7708461"/>
                <a:gd name="connsiteX0" fmla="*/ 4854253 w 5702822"/>
                <a:gd name="connsiteY0" fmla="*/ 7304001 h 7601767"/>
                <a:gd name="connsiteX1" fmla="*/ 5 w 5702822"/>
                <a:gd name="connsiteY1" fmla="*/ 0 h 7601767"/>
                <a:gd name="connsiteX2" fmla="*/ 5702830 w 5702822"/>
                <a:gd name="connsiteY2" fmla="*/ 7601765 h 7601767"/>
                <a:gd name="connsiteX3" fmla="*/ 4854253 w 5702822"/>
                <a:gd name="connsiteY3" fmla="*/ 7304001 h 7601767"/>
                <a:gd name="connsiteX0" fmla="*/ 4854253 w 5728172"/>
                <a:gd name="connsiteY0" fmla="*/ 7304001 h 7667684"/>
                <a:gd name="connsiteX1" fmla="*/ 5 w 5728172"/>
                <a:gd name="connsiteY1" fmla="*/ 0 h 7667684"/>
                <a:gd name="connsiteX2" fmla="*/ 5728173 w 5728172"/>
                <a:gd name="connsiteY2" fmla="*/ 7667686 h 7667684"/>
                <a:gd name="connsiteX3" fmla="*/ 4854253 w 5728172"/>
                <a:gd name="connsiteY3" fmla="*/ 7304001 h 7667684"/>
                <a:gd name="connsiteX0" fmla="*/ 4854253 w 5598994"/>
                <a:gd name="connsiteY0" fmla="*/ 7304001 h 7617395"/>
                <a:gd name="connsiteX1" fmla="*/ 5 w 5598994"/>
                <a:gd name="connsiteY1" fmla="*/ 0 h 7617395"/>
                <a:gd name="connsiteX2" fmla="*/ 5598995 w 5598994"/>
                <a:gd name="connsiteY2" fmla="*/ 7617392 h 7617395"/>
                <a:gd name="connsiteX3" fmla="*/ 4854253 w 5598994"/>
                <a:gd name="connsiteY3" fmla="*/ 7304001 h 761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994" h="7617395">
                  <a:moveTo>
                    <a:pt x="4854253" y="7304001"/>
                  </a:moveTo>
                  <a:lnTo>
                    <a:pt x="5" y="0"/>
                  </a:lnTo>
                  <a:lnTo>
                    <a:pt x="5598995" y="7617392"/>
                  </a:lnTo>
                  <a:lnTo>
                    <a:pt x="4854253" y="73040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Triangle 66"/>
            <p:cNvSpPr/>
            <p:nvPr/>
          </p:nvSpPr>
          <p:spPr>
            <a:xfrm rot="10800000">
              <a:off x="1481996" y="3581397"/>
              <a:ext cx="217158" cy="640675"/>
            </a:xfrm>
            <a:custGeom>
              <a:avLst/>
              <a:gdLst>
                <a:gd name="connsiteX0" fmla="*/ 0 w 500164"/>
                <a:gd name="connsiteY0" fmla="*/ 1012150 h 1012150"/>
                <a:gd name="connsiteX1" fmla="*/ 250082 w 500164"/>
                <a:gd name="connsiteY1" fmla="*/ 0 h 1012150"/>
                <a:gd name="connsiteX2" fmla="*/ 500164 w 500164"/>
                <a:gd name="connsiteY2" fmla="*/ 1012150 h 1012150"/>
                <a:gd name="connsiteX3" fmla="*/ 0 w 500164"/>
                <a:gd name="connsiteY3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500164 w 500164"/>
                <a:gd name="connsiteY3" fmla="*/ 1012150 h 1012150"/>
                <a:gd name="connsiteX4" fmla="*/ 0 w 500164"/>
                <a:gd name="connsiteY4" fmla="*/ 1012150 h 1012150"/>
                <a:gd name="connsiteX0" fmla="*/ 0 w 500164"/>
                <a:gd name="connsiteY0" fmla="*/ 1012150 h 1012150"/>
                <a:gd name="connsiteX1" fmla="*/ 89506 w 500164"/>
                <a:gd name="connsiteY1" fmla="*/ 625706 h 1012150"/>
                <a:gd name="connsiteX2" fmla="*/ 250082 w 500164"/>
                <a:gd name="connsiteY2" fmla="*/ 0 h 1012150"/>
                <a:gd name="connsiteX3" fmla="*/ 413356 w 500164"/>
                <a:gd name="connsiteY3" fmla="*/ 625706 h 1012150"/>
                <a:gd name="connsiteX4" fmla="*/ 500164 w 500164"/>
                <a:gd name="connsiteY4" fmla="*/ 1012150 h 1012150"/>
                <a:gd name="connsiteX5" fmla="*/ 0 w 500164"/>
                <a:gd name="connsiteY5" fmla="*/ 1012150 h 1012150"/>
                <a:gd name="connsiteX0" fmla="*/ 0 w 500164"/>
                <a:gd name="connsiteY0" fmla="*/ 386675 h 386675"/>
                <a:gd name="connsiteX1" fmla="*/ 89506 w 500164"/>
                <a:gd name="connsiteY1" fmla="*/ 231 h 386675"/>
                <a:gd name="connsiteX2" fmla="*/ 237382 w 500164"/>
                <a:gd name="connsiteY2" fmla="*/ 0 h 386675"/>
                <a:gd name="connsiteX3" fmla="*/ 413356 w 500164"/>
                <a:gd name="connsiteY3" fmla="*/ 231 h 386675"/>
                <a:gd name="connsiteX4" fmla="*/ 500164 w 500164"/>
                <a:gd name="connsiteY4" fmla="*/ 386675 h 386675"/>
                <a:gd name="connsiteX5" fmla="*/ 0 w 500164"/>
                <a:gd name="connsiteY5" fmla="*/ 386675 h 386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413356 w 500164"/>
                <a:gd name="connsiteY3" fmla="*/ 25423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89506 w 500164"/>
                <a:gd name="connsiteY1" fmla="*/ 2542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  <a:gd name="connsiteX0" fmla="*/ 0 w 500164"/>
                <a:gd name="connsiteY0" fmla="*/ 640675 h 640675"/>
                <a:gd name="connsiteX1" fmla="*/ 133382 w 500164"/>
                <a:gd name="connsiteY1" fmla="*/ 241531 h 640675"/>
                <a:gd name="connsiteX2" fmla="*/ 244695 w 500164"/>
                <a:gd name="connsiteY2" fmla="*/ 0 h 640675"/>
                <a:gd name="connsiteX3" fmla="*/ 332915 w 500164"/>
                <a:gd name="connsiteY3" fmla="*/ 247881 h 640675"/>
                <a:gd name="connsiteX4" fmla="*/ 500164 w 500164"/>
                <a:gd name="connsiteY4" fmla="*/ 640675 h 640675"/>
                <a:gd name="connsiteX5" fmla="*/ 0 w 500164"/>
                <a:gd name="connsiteY5" fmla="*/ 640675 h 6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64" h="640675">
                  <a:moveTo>
                    <a:pt x="0" y="640675"/>
                  </a:moveTo>
                  <a:lnTo>
                    <a:pt x="133382" y="241531"/>
                  </a:lnTo>
                  <a:lnTo>
                    <a:pt x="244695" y="0"/>
                  </a:lnTo>
                  <a:lnTo>
                    <a:pt x="332915" y="247881"/>
                  </a:lnTo>
                  <a:lnTo>
                    <a:pt x="500164" y="640675"/>
                  </a:lnTo>
                  <a:lnTo>
                    <a:pt x="0" y="6406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00B0F0">
                    <a:alpha val="61000"/>
                  </a:srgbClr>
                </a:gs>
                <a:gs pos="0">
                  <a:srgbClr val="00B0F0">
                    <a:alpha val="60000"/>
                  </a:srgbClr>
                </a:gs>
                <a:gs pos="100000">
                  <a:srgbClr val="00B0F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Triangle 192"/>
            <p:cNvSpPr/>
            <p:nvPr/>
          </p:nvSpPr>
          <p:spPr>
            <a:xfrm rot="10800000">
              <a:off x="1204049" y="3574937"/>
              <a:ext cx="502086" cy="617546"/>
            </a:xfrm>
            <a:custGeom>
              <a:avLst/>
              <a:gdLst>
                <a:gd name="connsiteX0" fmla="*/ 0 w 324722"/>
                <a:gd name="connsiteY0" fmla="*/ 541346 h 541346"/>
                <a:gd name="connsiteX1" fmla="*/ 162361 w 324722"/>
                <a:gd name="connsiteY1" fmla="*/ 0 h 541346"/>
                <a:gd name="connsiteX2" fmla="*/ 324722 w 324722"/>
                <a:gd name="connsiteY2" fmla="*/ 541346 h 541346"/>
                <a:gd name="connsiteX3" fmla="*/ 0 w 324722"/>
                <a:gd name="connsiteY3" fmla="*/ 541346 h 541346"/>
                <a:gd name="connsiteX0" fmla="*/ 0 w 188197"/>
                <a:gd name="connsiteY0" fmla="*/ 541346 h 595321"/>
                <a:gd name="connsiteX1" fmla="*/ 162361 w 188197"/>
                <a:gd name="connsiteY1" fmla="*/ 0 h 595321"/>
                <a:gd name="connsiteX2" fmla="*/ 188197 w 188197"/>
                <a:gd name="connsiteY2" fmla="*/ 595321 h 595321"/>
                <a:gd name="connsiteX3" fmla="*/ 0 w 188197"/>
                <a:gd name="connsiteY3" fmla="*/ 541346 h 595321"/>
                <a:gd name="connsiteX0" fmla="*/ 0 w 210422"/>
                <a:gd name="connsiteY0" fmla="*/ 595321 h 595321"/>
                <a:gd name="connsiteX1" fmla="*/ 184586 w 210422"/>
                <a:gd name="connsiteY1" fmla="*/ 0 h 595321"/>
                <a:gd name="connsiteX2" fmla="*/ 210422 w 210422"/>
                <a:gd name="connsiteY2" fmla="*/ 595321 h 595321"/>
                <a:gd name="connsiteX3" fmla="*/ 0 w 210422"/>
                <a:gd name="connsiteY3" fmla="*/ 595321 h 595321"/>
                <a:gd name="connsiteX0" fmla="*/ 0 w 495736"/>
                <a:gd name="connsiteY0" fmla="*/ 614371 h 614371"/>
                <a:gd name="connsiteX1" fmla="*/ 495736 w 495736"/>
                <a:gd name="connsiteY1" fmla="*/ 0 h 614371"/>
                <a:gd name="connsiteX2" fmla="*/ 210422 w 495736"/>
                <a:gd name="connsiteY2" fmla="*/ 614371 h 614371"/>
                <a:gd name="connsiteX3" fmla="*/ 0 w 495736"/>
                <a:gd name="connsiteY3" fmla="*/ 614371 h 614371"/>
                <a:gd name="connsiteX0" fmla="*/ 0 w 502086"/>
                <a:gd name="connsiteY0" fmla="*/ 617546 h 617546"/>
                <a:gd name="connsiteX1" fmla="*/ 502086 w 502086"/>
                <a:gd name="connsiteY1" fmla="*/ 0 h 617546"/>
                <a:gd name="connsiteX2" fmla="*/ 216772 w 502086"/>
                <a:gd name="connsiteY2" fmla="*/ 614371 h 617546"/>
                <a:gd name="connsiteX3" fmla="*/ 0 w 502086"/>
                <a:gd name="connsiteY3" fmla="*/ 617546 h 61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086" h="617546">
                  <a:moveTo>
                    <a:pt x="0" y="617546"/>
                  </a:moveTo>
                  <a:lnTo>
                    <a:pt x="502086" y="0"/>
                  </a:lnTo>
                  <a:lnTo>
                    <a:pt x="216772" y="614371"/>
                  </a:lnTo>
                  <a:lnTo>
                    <a:pt x="0" y="6175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92D050">
                    <a:alpha val="70000"/>
                    <a:lumMod val="80000"/>
                    <a:lumOff val="20000"/>
                  </a:srgbClr>
                </a:gs>
                <a:gs pos="0">
                  <a:srgbClr val="92D050">
                    <a:alpha val="61000"/>
                    <a:lumMod val="78000"/>
                    <a:lumOff val="22000"/>
                  </a:srgbClr>
                </a:gs>
                <a:gs pos="100000">
                  <a:srgbClr val="92D050">
                    <a:alpha val="70000"/>
                    <a:lumMod val="81000"/>
                    <a:lumOff val="1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Triangle 193"/>
            <p:cNvSpPr/>
            <p:nvPr/>
          </p:nvSpPr>
          <p:spPr>
            <a:xfrm rot="10800000">
              <a:off x="1496741" y="3565827"/>
              <a:ext cx="504332" cy="628717"/>
            </a:xfrm>
            <a:custGeom>
              <a:avLst/>
              <a:gdLst>
                <a:gd name="connsiteX0" fmla="*/ 0 w 195864"/>
                <a:gd name="connsiteY0" fmla="*/ 549342 h 549342"/>
                <a:gd name="connsiteX1" fmla="*/ 97932 w 195864"/>
                <a:gd name="connsiteY1" fmla="*/ 0 h 549342"/>
                <a:gd name="connsiteX2" fmla="*/ 195864 w 195864"/>
                <a:gd name="connsiteY2" fmla="*/ 549342 h 549342"/>
                <a:gd name="connsiteX3" fmla="*/ 0 w 195864"/>
                <a:gd name="connsiteY3" fmla="*/ 549342 h 549342"/>
                <a:gd name="connsiteX0" fmla="*/ 308468 w 504332"/>
                <a:gd name="connsiteY0" fmla="*/ 628717 h 628717"/>
                <a:gd name="connsiteX1" fmla="*/ 0 w 504332"/>
                <a:gd name="connsiteY1" fmla="*/ 0 h 628717"/>
                <a:gd name="connsiteX2" fmla="*/ 504332 w 504332"/>
                <a:gd name="connsiteY2" fmla="*/ 628717 h 628717"/>
                <a:gd name="connsiteX3" fmla="*/ 308468 w 504332"/>
                <a:gd name="connsiteY3" fmla="*/ 628717 h 62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332" h="628717">
                  <a:moveTo>
                    <a:pt x="308468" y="628717"/>
                  </a:moveTo>
                  <a:lnTo>
                    <a:pt x="0" y="0"/>
                  </a:lnTo>
                  <a:lnTo>
                    <a:pt x="504332" y="628717"/>
                  </a:lnTo>
                  <a:lnTo>
                    <a:pt x="308468" y="6287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6000"/>
                    <a:lumOff val="14000"/>
                  </a:schemeClr>
                </a:gs>
                <a:gs pos="47000">
                  <a:srgbClr val="FF0000">
                    <a:alpha val="61000"/>
                  </a:srgbClr>
                </a:gs>
                <a:gs pos="0">
                  <a:srgbClr val="FF0000">
                    <a:alpha val="60000"/>
                  </a:srgbClr>
                </a:gs>
                <a:gs pos="100000">
                  <a:srgbClr val="FF0000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Oval 29"/>
            <p:cNvSpPr>
              <a:spLocks noChangeArrowheads="1"/>
            </p:cNvSpPr>
            <p:nvPr/>
          </p:nvSpPr>
          <p:spPr bwMode="auto">
            <a:xfrm>
              <a:off x="1728942" y="3540414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16" name="Oval 29"/>
            <p:cNvSpPr>
              <a:spLocks noChangeArrowheads="1"/>
            </p:cNvSpPr>
            <p:nvPr/>
          </p:nvSpPr>
          <p:spPr bwMode="auto">
            <a:xfrm>
              <a:off x="1375074" y="3536621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 rot="10800000">
              <a:off x="2209071" y="3560524"/>
              <a:ext cx="187234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Rectangle 217"/>
            <p:cNvSpPr/>
            <p:nvPr/>
          </p:nvSpPr>
          <p:spPr>
            <a:xfrm rot="10800000">
              <a:off x="575422" y="3549281"/>
              <a:ext cx="468086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Rectangle 218"/>
            <p:cNvSpPr/>
            <p:nvPr/>
          </p:nvSpPr>
          <p:spPr>
            <a:xfrm rot="10800000">
              <a:off x="1996732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Rectangle 219"/>
            <p:cNvSpPr/>
            <p:nvPr/>
          </p:nvSpPr>
          <p:spPr>
            <a:xfrm rot="10800000">
              <a:off x="1699157" y="3557498"/>
              <a:ext cx="153511" cy="56749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Rectangle 220"/>
            <p:cNvSpPr/>
            <p:nvPr/>
          </p:nvSpPr>
          <p:spPr>
            <a:xfrm rot="10800000">
              <a:off x="1333258" y="3548627"/>
              <a:ext cx="153511" cy="61014"/>
            </a:xfrm>
            <a:prstGeom prst="rect">
              <a:avLst/>
            </a:prstGeom>
            <a:pattFill prst="pct80">
              <a:fgClr>
                <a:srgbClr val="0070C0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2" name="Straight Connector 221"/>
            <p:cNvCxnSpPr/>
            <p:nvPr/>
          </p:nvCxnSpPr>
          <p:spPr>
            <a:xfrm rot="10800000" flipV="1">
              <a:off x="571693" y="3617907"/>
              <a:ext cx="1831162" cy="123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571694" y="3559774"/>
              <a:ext cx="183116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9"/>
            <p:cNvSpPr>
              <a:spLocks noChangeArrowheads="1"/>
            </p:cNvSpPr>
            <p:nvPr/>
          </p:nvSpPr>
          <p:spPr bwMode="auto">
            <a:xfrm>
              <a:off x="1550201" y="3541626"/>
              <a:ext cx="91440" cy="914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689FF">
                  <a:alpha val="83000"/>
                </a:srgb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350">
                <a:latin typeface="Calibri" charset="0"/>
              </a:endParaRPr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2643589" y="5376505"/>
            <a:ext cx="1421279" cy="194756"/>
          </a:xfrm>
          <a:prstGeom prst="rect">
            <a:avLst/>
          </a:prstGeom>
          <a:noFill/>
          <a:effectLst>
            <a:glow rad="762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9738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16121</TotalTime>
  <Words>368</Words>
  <Application>Microsoft Macintosh PowerPoint</Application>
  <PresentationFormat>On-screen Show (4:3)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Gun Lens</vt:lpstr>
      <vt:lpstr>Spot Size Control</vt:lpstr>
      <vt:lpstr>Intensity Control</vt:lpstr>
      <vt:lpstr>PowerPoint Presentation</vt:lpstr>
      <vt:lpstr>Objective Lens - Twin Lens System</vt:lpstr>
      <vt:lpstr>Diffraction Lens</vt:lpstr>
      <vt:lpstr>Intermediate Lens</vt:lpstr>
      <vt:lpstr>Projection Lens (P1, P2)</vt:lpstr>
      <vt:lpstr>Use of Lenses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69</cp:revision>
  <dcterms:created xsi:type="dcterms:W3CDTF">2017-09-22T07:50:50Z</dcterms:created>
  <dcterms:modified xsi:type="dcterms:W3CDTF">2017-10-18T07:12:10Z</dcterms:modified>
</cp:coreProperties>
</file>